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y="10287000" cx="18288000"/>
  <p:notesSz cx="6858000" cy="9144000"/>
  <p:embeddedFontLst>
    <p:embeddedFont>
      <p:font typeface="Garamond"/>
      <p:bold r:id="rId44"/>
      <p:boldItalic r:id="rId45"/>
    </p:embeddedFont>
    <p:embeddedFont>
      <p:font typeface="Montserrat"/>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50" roundtripDataSignature="AMtx7mhBTF+CI1KbvYOuKAEh1KVR6NxV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80A8560-1DF8-485F-9FCB-1B5AEDBFD57F}">
  <a:tblStyle styleId="{880A8560-1DF8-485F-9FCB-1B5AEDBFD57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font" Target="fonts/Garamond-bold.fntdata"/><Relationship Id="rId43" Type="http://schemas.openxmlformats.org/officeDocument/2006/relationships/slide" Target="slides/slide36.xml"/><Relationship Id="rId46" Type="http://schemas.openxmlformats.org/officeDocument/2006/relationships/font" Target="fonts/Montserrat-regular.fntdata"/><Relationship Id="rId45" Type="http://schemas.openxmlformats.org/officeDocument/2006/relationships/font" Target="fonts/Garamond-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font" Target="fonts/Montserrat-italic.fntdata"/><Relationship Id="rId47" Type="http://schemas.openxmlformats.org/officeDocument/2006/relationships/font" Target="fonts/Montserrat-bold.fntdata"/><Relationship Id="rId49" Type="http://schemas.openxmlformats.org/officeDocument/2006/relationships/font" Target="fonts/Montserrat-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0" Type="http://customschemas.google.com/relationships/presentationmetadata" Target="meta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3" name="Google Shape;33;p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4" name="Google Shape;34;p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p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p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7" name="Google Shape;37;p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61" name="Google Shape;461;p1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462" name="Google Shape;462;p10: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1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10</a:t>
            </a:r>
            <a:endParaRPr/>
          </a:p>
        </p:txBody>
      </p:sp>
      <p:sp>
        <p:nvSpPr>
          <p:cNvPr id="464" name="Google Shape;464;p1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65" name="Google Shape;465;p1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1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79" name="Google Shape;479;p1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480" name="Google Shape;480;p1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p1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11</a:t>
            </a:r>
            <a:endParaRPr/>
          </a:p>
        </p:txBody>
      </p:sp>
      <p:sp>
        <p:nvSpPr>
          <p:cNvPr id="482" name="Google Shape;482;p1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83" name="Google Shape;483;p1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97" name="Google Shape;497;p1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498" name="Google Shape;498;p1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p1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12</a:t>
            </a:r>
            <a:endParaRPr/>
          </a:p>
        </p:txBody>
      </p:sp>
      <p:sp>
        <p:nvSpPr>
          <p:cNvPr id="500" name="Google Shape;500;p1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01" name="Google Shape;501;p1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1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19" name="Google Shape;519;p1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520" name="Google Shape;520;p1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p1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13</a:t>
            </a:r>
            <a:endParaRPr/>
          </a:p>
        </p:txBody>
      </p:sp>
      <p:sp>
        <p:nvSpPr>
          <p:cNvPr id="522" name="Google Shape;522;p1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23" name="Google Shape;523;p1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1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41" name="Google Shape;541;p1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542" name="Google Shape;542;p1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p1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14</a:t>
            </a:r>
            <a:endParaRPr/>
          </a:p>
        </p:txBody>
      </p:sp>
      <p:sp>
        <p:nvSpPr>
          <p:cNvPr id="544" name="Google Shape;544;p1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45" name="Google Shape;545;p1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1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70" name="Google Shape;570;p1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571" name="Google Shape;571;p1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p1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15</a:t>
            </a:r>
            <a:endParaRPr/>
          </a:p>
        </p:txBody>
      </p:sp>
      <p:sp>
        <p:nvSpPr>
          <p:cNvPr id="573" name="Google Shape;573;p1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74" name="Google Shape;574;p1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1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97" name="Google Shape;597;p1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598" name="Google Shape;598;p1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p1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16</a:t>
            </a:r>
            <a:endParaRPr/>
          </a:p>
        </p:txBody>
      </p:sp>
      <p:sp>
        <p:nvSpPr>
          <p:cNvPr id="600" name="Google Shape;600;p1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01" name="Google Shape;601;p1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1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0" name="Google Shape;630;p1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1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41" name="Google Shape;641;p1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642" name="Google Shape;642;p18: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3" name="Google Shape;643;p1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18</a:t>
            </a:r>
            <a:endParaRPr/>
          </a:p>
        </p:txBody>
      </p:sp>
      <p:sp>
        <p:nvSpPr>
          <p:cNvPr id="644" name="Google Shape;644;p1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45" name="Google Shape;645;p1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1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67" name="Google Shape;667;p1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668" name="Google Shape;668;p1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9" name="Google Shape;669;p1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19</a:t>
            </a:r>
            <a:endParaRPr/>
          </a:p>
        </p:txBody>
      </p:sp>
      <p:sp>
        <p:nvSpPr>
          <p:cNvPr id="670" name="Google Shape;670;p1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71" name="Google Shape;671;p1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 name="Google Shape;53;p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p2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28" name="Google Shape;728;p2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729" name="Google Shape;729;p20: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0" name="Google Shape;730;p2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20</a:t>
            </a:r>
            <a:endParaRPr/>
          </a:p>
        </p:txBody>
      </p:sp>
      <p:sp>
        <p:nvSpPr>
          <p:cNvPr id="731" name="Google Shape;731;p2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32" name="Google Shape;732;p2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p2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47" name="Google Shape;747;p2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748" name="Google Shape;748;p21: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9" name="Google Shape;749;p2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22</a:t>
            </a:r>
            <a:endParaRPr/>
          </a:p>
        </p:txBody>
      </p:sp>
      <p:sp>
        <p:nvSpPr>
          <p:cNvPr id="750" name="Google Shape;750;p2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51" name="Google Shape;751;p2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p2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29" name="Google Shape;829;p2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830" name="Google Shape;830;p2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1" name="Google Shape;831;p2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23</a:t>
            </a:r>
            <a:endParaRPr/>
          </a:p>
        </p:txBody>
      </p:sp>
      <p:sp>
        <p:nvSpPr>
          <p:cNvPr id="832" name="Google Shape;832;p2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33" name="Google Shape;833;p2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2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70" name="Google Shape;870;p2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871" name="Google Shape;871;p23: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2" name="Google Shape;872;p2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24</a:t>
            </a:r>
            <a:endParaRPr/>
          </a:p>
        </p:txBody>
      </p:sp>
      <p:sp>
        <p:nvSpPr>
          <p:cNvPr id="873" name="Google Shape;873;p2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74" name="Google Shape;874;p2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2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951" name="Google Shape;951;p2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952" name="Google Shape;952;p24: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3" name="Google Shape;953;p2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25</a:t>
            </a:r>
            <a:endParaRPr/>
          </a:p>
        </p:txBody>
      </p:sp>
      <p:sp>
        <p:nvSpPr>
          <p:cNvPr id="954" name="Google Shape;954;p2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955" name="Google Shape;955;p2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p2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25" name="Google Shape;1025;p2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026" name="Google Shape;1026;p25: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7" name="Google Shape;1027;p2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26</a:t>
            </a:r>
            <a:endParaRPr/>
          </a:p>
        </p:txBody>
      </p:sp>
      <p:sp>
        <p:nvSpPr>
          <p:cNvPr id="1028" name="Google Shape;1028;p2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29" name="Google Shape;1029;p2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p2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71" name="Google Shape;1071;p2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072" name="Google Shape;1072;p26: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3" name="Google Shape;1073;p2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27</a:t>
            </a:r>
            <a:endParaRPr/>
          </a:p>
        </p:txBody>
      </p:sp>
      <p:sp>
        <p:nvSpPr>
          <p:cNvPr id="1074" name="Google Shape;1074;p2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75" name="Google Shape;1075;p2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6" name="Shape 1116"/>
        <p:cNvGrpSpPr/>
        <p:nvPr/>
      </p:nvGrpSpPr>
      <p:grpSpPr>
        <a:xfrm>
          <a:off x="0" y="0"/>
          <a:ext cx="0" cy="0"/>
          <a:chOff x="0" y="0"/>
          <a:chExt cx="0" cy="0"/>
        </a:xfrm>
      </p:grpSpPr>
      <p:sp>
        <p:nvSpPr>
          <p:cNvPr id="1117" name="Google Shape;1117;p2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118" name="Google Shape;1118;p2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119" name="Google Shape;1119;p2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0" name="Google Shape;1120;p2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28</a:t>
            </a:r>
            <a:endParaRPr/>
          </a:p>
        </p:txBody>
      </p:sp>
      <p:sp>
        <p:nvSpPr>
          <p:cNvPr id="1121" name="Google Shape;1121;p2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122" name="Google Shape;1122;p2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2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136" name="Google Shape;1136;p2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137" name="Google Shape;1137;p28: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8" name="Google Shape;1138;p2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29</a:t>
            </a:r>
            <a:endParaRPr/>
          </a:p>
        </p:txBody>
      </p:sp>
      <p:sp>
        <p:nvSpPr>
          <p:cNvPr id="1139" name="Google Shape;1139;p2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140" name="Google Shape;1140;p2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p2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183" name="Google Shape;1183;p2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184" name="Google Shape;1184;p29: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5" name="Google Shape;1185;p2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30</a:t>
            </a:r>
            <a:endParaRPr/>
          </a:p>
        </p:txBody>
      </p:sp>
      <p:sp>
        <p:nvSpPr>
          <p:cNvPr id="1186" name="Google Shape;1186;p2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187" name="Google Shape;1187;p2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9" name="Shape 1199"/>
        <p:cNvGrpSpPr/>
        <p:nvPr/>
      </p:nvGrpSpPr>
      <p:grpSpPr>
        <a:xfrm>
          <a:off x="0" y="0"/>
          <a:ext cx="0" cy="0"/>
          <a:chOff x="0" y="0"/>
          <a:chExt cx="0" cy="0"/>
        </a:xfrm>
      </p:grpSpPr>
      <p:sp>
        <p:nvSpPr>
          <p:cNvPr id="1200" name="Google Shape;1200;p3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201" name="Google Shape;1201;p3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202" name="Google Shape;1202;p30: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3" name="Google Shape;1203;p3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31</a:t>
            </a:r>
            <a:endParaRPr/>
          </a:p>
        </p:txBody>
      </p:sp>
      <p:sp>
        <p:nvSpPr>
          <p:cNvPr id="1204" name="Google Shape;1204;p3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205" name="Google Shape;1205;p3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4" name="Shape 1234"/>
        <p:cNvGrpSpPr/>
        <p:nvPr/>
      </p:nvGrpSpPr>
      <p:grpSpPr>
        <a:xfrm>
          <a:off x="0" y="0"/>
          <a:ext cx="0" cy="0"/>
          <a:chOff x="0" y="0"/>
          <a:chExt cx="0" cy="0"/>
        </a:xfrm>
      </p:grpSpPr>
      <p:sp>
        <p:nvSpPr>
          <p:cNvPr id="1235" name="Google Shape;1235;p3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236" name="Google Shape;1236;p3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237" name="Google Shape;1237;p31: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8" name="Google Shape;1238;p3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33</a:t>
            </a:r>
            <a:endParaRPr/>
          </a:p>
        </p:txBody>
      </p:sp>
      <p:sp>
        <p:nvSpPr>
          <p:cNvPr id="1239" name="Google Shape;1239;p3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240" name="Google Shape;1240;p3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p3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291" name="Google Shape;1291;p3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292" name="Google Shape;1292;p3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3" name="Google Shape;1293;p3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33</a:t>
            </a:r>
            <a:endParaRPr/>
          </a:p>
        </p:txBody>
      </p:sp>
      <p:sp>
        <p:nvSpPr>
          <p:cNvPr id="1294" name="Google Shape;1294;p3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295" name="Google Shape;1295;p3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p3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314" name="Google Shape;1314;p3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315" name="Google Shape;1315;p33: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6" name="Google Shape;1316;p3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32</a:t>
            </a:r>
            <a:endParaRPr/>
          </a:p>
        </p:txBody>
      </p:sp>
      <p:sp>
        <p:nvSpPr>
          <p:cNvPr id="1317" name="Google Shape;1317;p3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318" name="Google Shape;1318;p3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7" name="Shape 1387"/>
        <p:cNvGrpSpPr/>
        <p:nvPr/>
      </p:nvGrpSpPr>
      <p:grpSpPr>
        <a:xfrm>
          <a:off x="0" y="0"/>
          <a:ext cx="0" cy="0"/>
          <a:chOff x="0" y="0"/>
          <a:chExt cx="0" cy="0"/>
        </a:xfrm>
      </p:grpSpPr>
      <p:sp>
        <p:nvSpPr>
          <p:cNvPr id="1388" name="Google Shape;1388;p3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389" name="Google Shape;1389;p3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390" name="Google Shape;1390;p34: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1" name="Google Shape;1391;p3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33</a:t>
            </a:r>
            <a:endParaRPr/>
          </a:p>
        </p:txBody>
      </p:sp>
      <p:sp>
        <p:nvSpPr>
          <p:cNvPr id="1392" name="Google Shape;1392;p3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393" name="Google Shape;1393;p3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4" name="Shape 1424"/>
        <p:cNvGrpSpPr/>
        <p:nvPr/>
      </p:nvGrpSpPr>
      <p:grpSpPr>
        <a:xfrm>
          <a:off x="0" y="0"/>
          <a:ext cx="0" cy="0"/>
          <a:chOff x="0" y="0"/>
          <a:chExt cx="0" cy="0"/>
        </a:xfrm>
      </p:grpSpPr>
      <p:sp>
        <p:nvSpPr>
          <p:cNvPr id="1425" name="Google Shape;1425;p3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26" name="Google Shape;1426;p3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427" name="Google Shape;1427;p35: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8" name="Google Shape;1428;p3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27</a:t>
            </a:r>
            <a:endParaRPr/>
          </a:p>
        </p:txBody>
      </p:sp>
      <p:sp>
        <p:nvSpPr>
          <p:cNvPr id="1429" name="Google Shape;1429;p3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30" name="Google Shape;1430;p3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9" name="Shape 1459"/>
        <p:cNvGrpSpPr/>
        <p:nvPr/>
      </p:nvGrpSpPr>
      <p:grpSpPr>
        <a:xfrm>
          <a:off x="0" y="0"/>
          <a:ext cx="0" cy="0"/>
          <a:chOff x="0" y="0"/>
          <a:chExt cx="0" cy="0"/>
        </a:xfrm>
      </p:grpSpPr>
      <p:sp>
        <p:nvSpPr>
          <p:cNvPr id="1460" name="Google Shape;1460;p3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61" name="Google Shape;1461;p3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462" name="Google Shape;1462;p36: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3" name="Google Shape;1463;p3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4" name="Google Shape;1464;p3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65" name="Google Shape;1465;p3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17" name="Google Shape;317;p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18" name="Google Shape;318;p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7</a:t>
            </a:r>
            <a:endParaRPr/>
          </a:p>
        </p:txBody>
      </p:sp>
      <p:sp>
        <p:nvSpPr>
          <p:cNvPr id="320" name="Google Shape;320;p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21" name="Google Shape;321;p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67" name="Google Shape;367;p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68" name="Google Shape;368;p8: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8</a:t>
            </a:r>
            <a:endParaRPr/>
          </a:p>
        </p:txBody>
      </p:sp>
      <p:sp>
        <p:nvSpPr>
          <p:cNvPr id="370" name="Google Shape;370;p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71" name="Google Shape;371;p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14" name="Google Shape;414;p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415" name="Google Shape;415;p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9</a:t>
            </a:r>
            <a:endParaRPr/>
          </a:p>
        </p:txBody>
      </p:sp>
      <p:sp>
        <p:nvSpPr>
          <p:cNvPr id="417" name="Google Shape;417;p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18" name="Google Shape;418;p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40"/>
          <p:cNvSpPr txBox="1"/>
          <p:nvPr>
            <p:ph type="title"/>
          </p:nvPr>
        </p:nvSpPr>
        <p:spPr>
          <a:xfrm>
            <a:off x="1257300" y="547688"/>
            <a:ext cx="15773400" cy="198834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0"/>
          <p:cNvSpPr txBox="1"/>
          <p:nvPr>
            <p:ph idx="1" type="body"/>
          </p:nvPr>
        </p:nvSpPr>
        <p:spPr>
          <a:xfrm>
            <a:off x="1257300" y="2738438"/>
            <a:ext cx="15773400" cy="652700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500"/>
              </a:spcBef>
              <a:spcAft>
                <a:spcPts val="0"/>
              </a:spcAft>
              <a:buClr>
                <a:schemeClr val="dk1"/>
              </a:buClr>
              <a:buSzPts val="1800"/>
              <a:buChar char="•"/>
              <a:defRPr/>
            </a:lvl1pPr>
            <a:lvl2pPr indent="-342900" lvl="1" marL="914400" algn="l">
              <a:lnSpc>
                <a:spcPct val="90000"/>
              </a:lnSpc>
              <a:spcBef>
                <a:spcPts val="750"/>
              </a:spcBef>
              <a:spcAft>
                <a:spcPts val="0"/>
              </a:spcAft>
              <a:buClr>
                <a:schemeClr val="dk1"/>
              </a:buClr>
              <a:buSzPts val="1800"/>
              <a:buChar char="•"/>
              <a:defRPr/>
            </a:lvl2pPr>
            <a:lvl3pPr indent="-342900" lvl="2" marL="1371600" algn="l">
              <a:lnSpc>
                <a:spcPct val="90000"/>
              </a:lnSpc>
              <a:spcBef>
                <a:spcPts val="750"/>
              </a:spcBef>
              <a:spcAft>
                <a:spcPts val="0"/>
              </a:spcAft>
              <a:buClr>
                <a:schemeClr val="dk1"/>
              </a:buClr>
              <a:buSzPts val="1800"/>
              <a:buChar char="•"/>
              <a:defRPr/>
            </a:lvl3pPr>
            <a:lvl4pPr indent="-342900" lvl="3" marL="1828800" algn="l">
              <a:lnSpc>
                <a:spcPct val="90000"/>
              </a:lnSpc>
              <a:spcBef>
                <a:spcPts val="750"/>
              </a:spcBef>
              <a:spcAft>
                <a:spcPts val="0"/>
              </a:spcAft>
              <a:buClr>
                <a:schemeClr val="dk1"/>
              </a:buClr>
              <a:buSzPts val="1800"/>
              <a:buChar char="•"/>
              <a:defRPr/>
            </a:lvl4pPr>
            <a:lvl5pPr indent="-342900" lvl="4" marL="2286000" algn="l">
              <a:lnSpc>
                <a:spcPct val="90000"/>
              </a:lnSpc>
              <a:spcBef>
                <a:spcPts val="750"/>
              </a:spcBef>
              <a:spcAft>
                <a:spcPts val="0"/>
              </a:spcAft>
              <a:buClr>
                <a:schemeClr val="dk1"/>
              </a:buClr>
              <a:buSzPts val="1800"/>
              <a:buChar char="•"/>
              <a:defRPr/>
            </a:lvl5pPr>
            <a:lvl6pPr indent="-342900" lvl="5" marL="2743200" algn="l">
              <a:lnSpc>
                <a:spcPct val="90000"/>
              </a:lnSpc>
              <a:spcBef>
                <a:spcPts val="750"/>
              </a:spcBef>
              <a:spcAft>
                <a:spcPts val="0"/>
              </a:spcAft>
              <a:buClr>
                <a:schemeClr val="dk1"/>
              </a:buClr>
              <a:buSzPts val="1800"/>
              <a:buChar char="•"/>
              <a:defRPr/>
            </a:lvl6pPr>
            <a:lvl7pPr indent="-342900" lvl="6" marL="3200400" algn="l">
              <a:lnSpc>
                <a:spcPct val="90000"/>
              </a:lnSpc>
              <a:spcBef>
                <a:spcPts val="750"/>
              </a:spcBef>
              <a:spcAft>
                <a:spcPts val="0"/>
              </a:spcAft>
              <a:buClr>
                <a:schemeClr val="dk1"/>
              </a:buClr>
              <a:buSzPts val="1800"/>
              <a:buChar char="•"/>
              <a:defRPr/>
            </a:lvl7pPr>
            <a:lvl8pPr indent="-342900" lvl="7" marL="3657600" algn="l">
              <a:lnSpc>
                <a:spcPct val="90000"/>
              </a:lnSpc>
              <a:spcBef>
                <a:spcPts val="750"/>
              </a:spcBef>
              <a:spcAft>
                <a:spcPts val="0"/>
              </a:spcAft>
              <a:buClr>
                <a:schemeClr val="dk1"/>
              </a:buClr>
              <a:buSzPts val="1800"/>
              <a:buChar char="•"/>
              <a:defRPr/>
            </a:lvl8pPr>
            <a:lvl9pPr indent="-342900" lvl="8" marL="4114800" algn="l">
              <a:lnSpc>
                <a:spcPct val="90000"/>
              </a:lnSpc>
              <a:spcBef>
                <a:spcPts val="750"/>
              </a:spcBef>
              <a:spcAft>
                <a:spcPts val="0"/>
              </a:spcAft>
              <a:buClr>
                <a:schemeClr val="dk1"/>
              </a:buClr>
              <a:buSzPts val="1800"/>
              <a:buChar char="•"/>
              <a:defRPr/>
            </a:lvl9pPr>
          </a:lstStyle>
          <a:p/>
        </p:txBody>
      </p:sp>
      <p:sp>
        <p:nvSpPr>
          <p:cNvPr id="28" name="Google Shape;28;p40"/>
          <p:cNvSpPr txBox="1"/>
          <p:nvPr>
            <p:ph idx="10" type="dt"/>
          </p:nvPr>
        </p:nvSpPr>
        <p:spPr>
          <a:xfrm>
            <a:off x="1257300" y="9534526"/>
            <a:ext cx="4114800" cy="54768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p:txBody>
      </p:sp>
      <p:sp>
        <p:nvSpPr>
          <p:cNvPr id="29" name="Google Shape;29;p40"/>
          <p:cNvSpPr txBox="1"/>
          <p:nvPr>
            <p:ph idx="11" type="ftr"/>
          </p:nvPr>
        </p:nvSpPr>
        <p:spPr>
          <a:xfrm>
            <a:off x="6057900" y="9534526"/>
            <a:ext cx="6172200" cy="54768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p:txBody>
      </p:sp>
      <p:sp>
        <p:nvSpPr>
          <p:cNvPr id="30" name="Google Shape;30;p40"/>
          <p:cNvSpPr txBox="1"/>
          <p:nvPr>
            <p:ph idx="12" type="sldNum"/>
          </p:nvPr>
        </p:nvSpPr>
        <p:spPr>
          <a:xfrm>
            <a:off x="12915900" y="9534526"/>
            <a:ext cx="4114800" cy="547688"/>
          </a:xfrm>
          <a:prstGeom prst="rect">
            <a:avLst/>
          </a:prstGeom>
          <a:noFill/>
          <a:ln>
            <a:noFill/>
          </a:ln>
        </p:spPr>
        <p:txBody>
          <a:bodyPr anchorCtr="0" anchor="ctr" bIns="45700" lIns="91425" spcFirstLastPara="1" rIns="91425" wrap="square" tIns="45700">
            <a:noAutofit/>
          </a:bodyPr>
          <a:lstStyle>
            <a:lvl1pPr indent="0" lvl="0" mar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1pPr>
            <a:lvl2pPr indent="0" lvl="1" mar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2pPr>
            <a:lvl3pPr indent="0" lvl="2" mar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3pPr>
            <a:lvl4pPr indent="0" lvl="3" mar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4pPr>
            <a:lvl5pPr indent="0" lvl="4" mar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5pPr>
            <a:lvl6pPr indent="0" lvl="5" mar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6pPr>
            <a:lvl7pPr indent="0" lvl="6" mar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7pPr>
            <a:lvl8pPr indent="0" lvl="7" mar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8pPr>
            <a:lvl9pPr indent="0" lvl="8" mar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39"/>
          <p:cNvSpPr txBox="1"/>
          <p:nvPr>
            <p:ph type="title"/>
          </p:nvPr>
        </p:nvSpPr>
        <p:spPr>
          <a:xfrm>
            <a:off x="1257300" y="547688"/>
            <a:ext cx="15773400" cy="198834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39"/>
          <p:cNvSpPr txBox="1"/>
          <p:nvPr>
            <p:ph idx="1" type="body"/>
          </p:nvPr>
        </p:nvSpPr>
        <p:spPr>
          <a:xfrm>
            <a:off x="1257300" y="2738438"/>
            <a:ext cx="15773400" cy="6527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39"/>
          <p:cNvSpPr txBox="1"/>
          <p:nvPr>
            <p:ph idx="10" type="dt"/>
          </p:nvPr>
        </p:nvSpPr>
        <p:spPr>
          <a:xfrm>
            <a:off x="1257300" y="9534526"/>
            <a:ext cx="4114800" cy="547688"/>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Clr>
                <a:srgbClr val="888888"/>
              </a:buClr>
              <a:buSzPts val="1400"/>
              <a:buFont typeface="Calibri"/>
              <a:buNone/>
              <a:defRPr b="0" i="0" sz="18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9pPr>
          </a:lstStyle>
          <a:p/>
        </p:txBody>
      </p:sp>
      <p:sp>
        <p:nvSpPr>
          <p:cNvPr id="23" name="Google Shape;23;p39"/>
          <p:cNvSpPr txBox="1"/>
          <p:nvPr>
            <p:ph idx="11" type="ftr"/>
          </p:nvPr>
        </p:nvSpPr>
        <p:spPr>
          <a:xfrm>
            <a:off x="6057900" y="9534526"/>
            <a:ext cx="6172200" cy="547688"/>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888888"/>
              </a:buClr>
              <a:buSzPts val="1400"/>
              <a:buFont typeface="Calibri"/>
              <a:buNone/>
              <a:defRPr b="0" i="0" sz="18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2700" u="none" cap="none" strike="noStrike">
                <a:solidFill>
                  <a:schemeClr val="dk1"/>
                </a:solidFill>
                <a:latin typeface="Calibri"/>
                <a:ea typeface="Calibri"/>
                <a:cs typeface="Calibri"/>
                <a:sym typeface="Calibri"/>
              </a:defRPr>
            </a:lvl9pPr>
          </a:lstStyle>
          <a:p/>
        </p:txBody>
      </p:sp>
      <p:sp>
        <p:nvSpPr>
          <p:cNvPr id="24" name="Google Shape;24;p39"/>
          <p:cNvSpPr txBox="1"/>
          <p:nvPr>
            <p:ph idx="12" type="sldNum"/>
          </p:nvPr>
        </p:nvSpPr>
        <p:spPr>
          <a:xfrm>
            <a:off x="12915900" y="9534526"/>
            <a:ext cx="4114800" cy="547688"/>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1pPr>
            <a:lvl2pPr indent="0" lvl="1" marL="0" marR="0" rt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2pPr>
            <a:lvl3pPr indent="0" lvl="2" marL="0" marR="0" rt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3pPr>
            <a:lvl4pPr indent="0" lvl="3" marL="0" marR="0" rt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4pPr>
            <a:lvl5pPr indent="0" lvl="4" marL="0" marR="0" rt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5pPr>
            <a:lvl6pPr indent="0" lvl="5" marL="0" marR="0" rt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6pPr>
            <a:lvl7pPr indent="0" lvl="6" marL="0" marR="0" rt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7pPr>
            <a:lvl8pPr indent="0" lvl="7" marL="0" marR="0" rt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8pPr>
            <a:lvl9pPr indent="0" lvl="8" marL="0" marR="0" rtl="0" algn="r">
              <a:spcBef>
                <a:spcPts val="0"/>
              </a:spcBef>
              <a:buClr>
                <a:srgbClr val="888888"/>
              </a:buClr>
              <a:buSzPts val="1800"/>
              <a:buFont typeface="Calibri"/>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1"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4.jpg"/><Relationship Id="rId4" Type="http://schemas.openxmlformats.org/officeDocument/2006/relationships/image" Target="../media/image6.png"/><Relationship Id="rId5" Type="http://schemas.openxmlformats.org/officeDocument/2006/relationships/hyperlink" Target="https://abc.privateequity-support.com/resources"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1.png"/><Relationship Id="rId4" Type="http://schemas.openxmlformats.org/officeDocument/2006/relationships/image" Target="../media/image46.png"/><Relationship Id="rId5" Type="http://schemas.openxmlformats.org/officeDocument/2006/relationships/image" Target="../media/image6.png"/><Relationship Id="rId6" Type="http://schemas.openxmlformats.org/officeDocument/2006/relationships/image" Target="../media/image5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3.jpg"/><Relationship Id="rId4" Type="http://schemas.openxmlformats.org/officeDocument/2006/relationships/image" Target="../media/image52.png"/><Relationship Id="rId5" Type="http://schemas.openxmlformats.org/officeDocument/2006/relationships/image" Target="../media/image6.png"/><Relationship Id="rId6" Type="http://schemas.openxmlformats.org/officeDocument/2006/relationships/image" Target="../media/image5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5.png"/><Relationship Id="rId4" Type="http://schemas.openxmlformats.org/officeDocument/2006/relationships/image" Target="../media/image67.png"/><Relationship Id="rId5" Type="http://schemas.openxmlformats.org/officeDocument/2006/relationships/hyperlink" Target="https://abc.privateequity-support.com/resources" TargetMode="External"/><Relationship Id="rId6" Type="http://schemas.openxmlformats.org/officeDocument/2006/relationships/image" Target="../media/image6.png"/><Relationship Id="rId7" Type="http://schemas.openxmlformats.org/officeDocument/2006/relationships/image" Target="../media/image5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7.jp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4.png"/><Relationship Id="rId4" Type="http://schemas.openxmlformats.org/officeDocument/2006/relationships/image" Target="../media/image70.png"/><Relationship Id="rId9" Type="http://schemas.openxmlformats.org/officeDocument/2006/relationships/image" Target="../media/image65.png"/><Relationship Id="rId5" Type="http://schemas.openxmlformats.org/officeDocument/2006/relationships/image" Target="../media/image59.png"/><Relationship Id="rId6" Type="http://schemas.openxmlformats.org/officeDocument/2006/relationships/image" Target="../media/image64.png"/><Relationship Id="rId7" Type="http://schemas.openxmlformats.org/officeDocument/2006/relationships/hyperlink" Target="https://drive.google.com/drive/u/0/folders/1ZCkQr_dSUV1GTTfSxYKC410lp8aqY8Kd" TargetMode="External"/><Relationship Id="rId8" Type="http://schemas.openxmlformats.org/officeDocument/2006/relationships/hyperlink" Target="https://drive.google.com/drive/u/0/folders/1ZCkQr_dSUV1GTTfSxYKC410lp8aqY8Kd" TargetMode="External"/><Relationship Id="rId11" Type="http://schemas.openxmlformats.org/officeDocument/2006/relationships/image" Target="../media/image6.png"/><Relationship Id="rId10" Type="http://schemas.openxmlformats.org/officeDocument/2006/relationships/image" Target="../media/image5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4.png"/><Relationship Id="rId4" Type="http://schemas.openxmlformats.org/officeDocument/2006/relationships/image" Target="../media/image69.jpg"/><Relationship Id="rId5" Type="http://schemas.openxmlformats.org/officeDocument/2006/relationships/image" Target="../media/image62.png"/><Relationship Id="rId6" Type="http://schemas.openxmlformats.org/officeDocument/2006/relationships/image" Target="../media/image77.png"/><Relationship Id="rId7" Type="http://schemas.openxmlformats.org/officeDocument/2006/relationships/image" Target="../media/image63.jpg"/><Relationship Id="rId8"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8.jp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8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71.jpg"/></Relationships>
</file>

<file path=ppt/slides/_rels/slide3.xml.rels><?xml version="1.0" encoding="UTF-8" standalone="yes"?><Relationships xmlns="http://schemas.openxmlformats.org/package/2006/relationships"><Relationship Id="rId40" Type="http://schemas.openxmlformats.org/officeDocument/2006/relationships/image" Target="../media/image32.png"/><Relationship Id="rId20" Type="http://schemas.openxmlformats.org/officeDocument/2006/relationships/image" Target="../media/image30.png"/><Relationship Id="rId42" Type="http://schemas.openxmlformats.org/officeDocument/2006/relationships/image" Target="../media/image48.png"/><Relationship Id="rId41" Type="http://schemas.openxmlformats.org/officeDocument/2006/relationships/image" Target="../media/image33.png"/><Relationship Id="rId22" Type="http://schemas.openxmlformats.org/officeDocument/2006/relationships/image" Target="../media/image15.png"/><Relationship Id="rId21" Type="http://schemas.openxmlformats.org/officeDocument/2006/relationships/image" Target="../media/image18.png"/><Relationship Id="rId43" Type="http://schemas.openxmlformats.org/officeDocument/2006/relationships/image" Target="../media/image43.png"/><Relationship Id="rId24" Type="http://schemas.openxmlformats.org/officeDocument/2006/relationships/image" Target="../media/image23.png"/><Relationship Id="rId23" Type="http://schemas.openxmlformats.org/officeDocument/2006/relationships/image" Target="../media/image19.jp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4.png"/><Relationship Id="rId4" Type="http://schemas.openxmlformats.org/officeDocument/2006/relationships/image" Target="../media/image14.png"/><Relationship Id="rId9" Type="http://schemas.openxmlformats.org/officeDocument/2006/relationships/image" Target="../media/image16.png"/><Relationship Id="rId26" Type="http://schemas.openxmlformats.org/officeDocument/2006/relationships/image" Target="../media/image21.png"/><Relationship Id="rId25" Type="http://schemas.openxmlformats.org/officeDocument/2006/relationships/image" Target="../media/image17.png"/><Relationship Id="rId28" Type="http://schemas.openxmlformats.org/officeDocument/2006/relationships/image" Target="../media/image22.png"/><Relationship Id="rId27" Type="http://schemas.openxmlformats.org/officeDocument/2006/relationships/image" Target="../media/image60.png"/><Relationship Id="rId5" Type="http://schemas.openxmlformats.org/officeDocument/2006/relationships/image" Target="../media/image13.png"/><Relationship Id="rId6" Type="http://schemas.openxmlformats.org/officeDocument/2006/relationships/image" Target="../media/image9.png"/><Relationship Id="rId29" Type="http://schemas.openxmlformats.org/officeDocument/2006/relationships/image" Target="../media/image28.png"/><Relationship Id="rId7" Type="http://schemas.openxmlformats.org/officeDocument/2006/relationships/image" Target="../media/image3.png"/><Relationship Id="rId8" Type="http://schemas.openxmlformats.org/officeDocument/2006/relationships/image" Target="../media/image24.png"/><Relationship Id="rId31" Type="http://schemas.openxmlformats.org/officeDocument/2006/relationships/image" Target="../media/image29.png"/><Relationship Id="rId30" Type="http://schemas.openxmlformats.org/officeDocument/2006/relationships/image" Target="../media/image27.png"/><Relationship Id="rId11" Type="http://schemas.openxmlformats.org/officeDocument/2006/relationships/image" Target="../media/image20.png"/><Relationship Id="rId33" Type="http://schemas.openxmlformats.org/officeDocument/2006/relationships/image" Target="../media/image31.png"/><Relationship Id="rId10" Type="http://schemas.openxmlformats.org/officeDocument/2006/relationships/image" Target="../media/image4.png"/><Relationship Id="rId32" Type="http://schemas.openxmlformats.org/officeDocument/2006/relationships/image" Target="../media/image37.png"/><Relationship Id="rId13" Type="http://schemas.openxmlformats.org/officeDocument/2006/relationships/image" Target="../media/image11.png"/><Relationship Id="rId35" Type="http://schemas.openxmlformats.org/officeDocument/2006/relationships/image" Target="../media/image38.png"/><Relationship Id="rId12" Type="http://schemas.openxmlformats.org/officeDocument/2006/relationships/image" Target="../media/image5.png"/><Relationship Id="rId34" Type="http://schemas.openxmlformats.org/officeDocument/2006/relationships/image" Target="../media/image56.jpg"/><Relationship Id="rId15" Type="http://schemas.openxmlformats.org/officeDocument/2006/relationships/image" Target="../media/image8.png"/><Relationship Id="rId37" Type="http://schemas.openxmlformats.org/officeDocument/2006/relationships/image" Target="../media/image40.jpg"/><Relationship Id="rId14" Type="http://schemas.openxmlformats.org/officeDocument/2006/relationships/image" Target="../media/image1.png"/><Relationship Id="rId36" Type="http://schemas.openxmlformats.org/officeDocument/2006/relationships/image" Target="../media/image44.png"/><Relationship Id="rId17" Type="http://schemas.openxmlformats.org/officeDocument/2006/relationships/image" Target="../media/image12.png"/><Relationship Id="rId39" Type="http://schemas.openxmlformats.org/officeDocument/2006/relationships/image" Target="../media/image36.png"/><Relationship Id="rId16" Type="http://schemas.openxmlformats.org/officeDocument/2006/relationships/image" Target="../media/image10.png"/><Relationship Id="rId38" Type="http://schemas.openxmlformats.org/officeDocument/2006/relationships/image" Target="../media/image82.png"/><Relationship Id="rId19" Type="http://schemas.openxmlformats.org/officeDocument/2006/relationships/image" Target="../media/image26.png"/><Relationship Id="rId18"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6.png"/><Relationship Id="rId4" Type="http://schemas.openxmlformats.org/officeDocument/2006/relationships/image" Target="../media/image68.png"/><Relationship Id="rId5" Type="http://schemas.openxmlformats.org/officeDocument/2006/relationships/image" Target="../media/image79.png"/><Relationship Id="rId6" Type="http://schemas.openxmlformats.org/officeDocument/2006/relationships/image" Target="../media/image80.png"/><Relationship Id="rId7" Type="http://schemas.openxmlformats.org/officeDocument/2006/relationships/image" Target="../media/image7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hyperlink" Target="mailto:info@privateequity-support.com" TargetMode="External"/><Relationship Id="rId4" Type="http://schemas.openxmlformats.org/officeDocument/2006/relationships/hyperlink" Target="http://www.privateequity-support.com/" TargetMode="External"/><Relationship Id="rId5" Type="http://schemas.openxmlformats.org/officeDocument/2006/relationships/image" Target="../media/image7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5.png"/><Relationship Id="rId4" Type="http://schemas.openxmlformats.org/officeDocument/2006/relationships/image" Target="../media/image39.png"/><Relationship Id="rId9" Type="http://schemas.openxmlformats.org/officeDocument/2006/relationships/image" Target="../media/image47.png"/><Relationship Id="rId5" Type="http://schemas.openxmlformats.org/officeDocument/2006/relationships/image" Target="../media/image72.png"/><Relationship Id="rId6" Type="http://schemas.openxmlformats.org/officeDocument/2006/relationships/image" Target="../media/image41.png"/><Relationship Id="rId7" Type="http://schemas.openxmlformats.org/officeDocument/2006/relationships/image" Target="../media/image42.png"/><Relationship Id="rId8" Type="http://schemas.openxmlformats.org/officeDocument/2006/relationships/image" Target="../media/image75.jpg"/><Relationship Id="rId11" Type="http://schemas.openxmlformats.org/officeDocument/2006/relationships/image" Target="../media/image6.png"/><Relationship Id="rId10"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1.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
        <p:nvSpPr>
          <p:cNvPr id="39" name="Google Shape;39;p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0726" l="0" r="-6401" t="-1113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0" name="Google Shape;40;p1"/>
          <p:cNvGrpSpPr/>
          <p:nvPr/>
        </p:nvGrpSpPr>
        <p:grpSpPr>
          <a:xfrm>
            <a:off x="356695" y="322355"/>
            <a:ext cx="8631785" cy="9380191"/>
            <a:chOff x="0" y="-38100"/>
            <a:chExt cx="2273392" cy="2470503"/>
          </a:xfrm>
        </p:grpSpPr>
        <p:sp>
          <p:nvSpPr>
            <p:cNvPr id="41" name="Google Shape;41;p1"/>
            <p:cNvSpPr/>
            <p:nvPr/>
          </p:nvSpPr>
          <p:spPr>
            <a:xfrm>
              <a:off x="0" y="0"/>
              <a:ext cx="2273392" cy="2432403"/>
            </a:xfrm>
            <a:custGeom>
              <a:rect b="b" l="l" r="r" t="t"/>
              <a:pathLst>
                <a:path extrusionOk="0" h="2432403" w="2273392">
                  <a:moveTo>
                    <a:pt x="31392" y="0"/>
                  </a:moveTo>
                  <a:lnTo>
                    <a:pt x="2242000" y="0"/>
                  </a:lnTo>
                  <a:cubicBezTo>
                    <a:pt x="2259337" y="0"/>
                    <a:pt x="2273392" y="14055"/>
                    <a:pt x="2273392" y="31392"/>
                  </a:cubicBezTo>
                  <a:lnTo>
                    <a:pt x="2273392" y="2401011"/>
                  </a:lnTo>
                  <a:cubicBezTo>
                    <a:pt x="2273392" y="2409337"/>
                    <a:pt x="2270085" y="2417321"/>
                    <a:pt x="2264198" y="2423208"/>
                  </a:cubicBezTo>
                  <a:cubicBezTo>
                    <a:pt x="2258310" y="2429096"/>
                    <a:pt x="2250326" y="2432403"/>
                    <a:pt x="2242000" y="2432403"/>
                  </a:cubicBezTo>
                  <a:lnTo>
                    <a:pt x="31392" y="2432403"/>
                  </a:lnTo>
                  <a:cubicBezTo>
                    <a:pt x="23066" y="2432403"/>
                    <a:pt x="15082" y="2429096"/>
                    <a:pt x="9194" y="2423208"/>
                  </a:cubicBezTo>
                  <a:cubicBezTo>
                    <a:pt x="3307" y="2417321"/>
                    <a:pt x="0" y="2409337"/>
                    <a:pt x="0" y="2401011"/>
                  </a:cubicBezTo>
                  <a:lnTo>
                    <a:pt x="0" y="31392"/>
                  </a:lnTo>
                  <a:cubicBezTo>
                    <a:pt x="0" y="23066"/>
                    <a:pt x="3307" y="15082"/>
                    <a:pt x="9194" y="9194"/>
                  </a:cubicBezTo>
                  <a:cubicBezTo>
                    <a:pt x="15082" y="3307"/>
                    <a:pt x="23066" y="0"/>
                    <a:pt x="31392" y="0"/>
                  </a:cubicBezTo>
                  <a:close/>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 name="Google Shape;42;p1"/>
            <p:cNvSpPr txBox="1"/>
            <p:nvPr/>
          </p:nvSpPr>
          <p:spPr>
            <a:xfrm>
              <a:off x="0" y="-38100"/>
              <a:ext cx="2273392" cy="2470503"/>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3" name="Google Shape;43;p1"/>
          <p:cNvGrpSpPr/>
          <p:nvPr/>
        </p:nvGrpSpPr>
        <p:grpSpPr>
          <a:xfrm>
            <a:off x="979983" y="2058621"/>
            <a:ext cx="7157464" cy="6747253"/>
            <a:chOff x="0" y="0"/>
            <a:chExt cx="9543286" cy="8996337"/>
          </a:xfrm>
        </p:grpSpPr>
        <p:sp>
          <p:nvSpPr>
            <p:cNvPr id="44" name="Google Shape;44;p1"/>
            <p:cNvSpPr/>
            <p:nvPr/>
          </p:nvSpPr>
          <p:spPr>
            <a:xfrm>
              <a:off x="0" y="0"/>
              <a:ext cx="9543286" cy="8996337"/>
            </a:xfrm>
            <a:custGeom>
              <a:rect b="b" l="l" r="r" t="t"/>
              <a:pathLst>
                <a:path extrusionOk="0" h="8996337" w="9543286">
                  <a:moveTo>
                    <a:pt x="0" y="0"/>
                  </a:moveTo>
                  <a:lnTo>
                    <a:pt x="9543286" y="0"/>
                  </a:lnTo>
                  <a:lnTo>
                    <a:pt x="9543286" y="8996337"/>
                  </a:lnTo>
                  <a:lnTo>
                    <a:pt x="0" y="8996337"/>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1"/>
            <p:cNvSpPr txBox="1"/>
            <p:nvPr/>
          </p:nvSpPr>
          <p:spPr>
            <a:xfrm>
              <a:off x="0" y="57150"/>
              <a:ext cx="9543286" cy="8939187"/>
            </a:xfrm>
            <a:prstGeom prst="rect">
              <a:avLst/>
            </a:prstGeom>
            <a:noFill/>
            <a:ln>
              <a:noFill/>
            </a:ln>
          </p:spPr>
          <p:txBody>
            <a:bodyPr anchorCtr="0" anchor="b" bIns="0" lIns="0" spcFirstLastPara="1" rIns="0" wrap="square" tIns="0">
              <a:noAutofit/>
            </a:bodyPr>
            <a:lstStyle/>
            <a:p>
              <a:pPr indent="0" lvl="0" marL="0" marR="0" rtl="0" algn="ctr">
                <a:lnSpc>
                  <a:spcPct val="108000"/>
                </a:lnSpc>
                <a:spcBef>
                  <a:spcPts val="0"/>
                </a:spcBef>
                <a:spcAft>
                  <a:spcPts val="0"/>
                </a:spcAft>
                <a:buNone/>
              </a:pPr>
              <a:r>
                <a:rPr b="1" lang="en-US" sz="5400">
                  <a:solidFill>
                    <a:srgbClr val="A31A2A"/>
                  </a:solidFill>
                  <a:latin typeface="Garamond"/>
                  <a:ea typeface="Garamond"/>
                  <a:cs typeface="Garamond"/>
                  <a:sym typeface="Garamond"/>
                </a:rPr>
                <a:t>Access to Finance Kenya - Africa Biodigester Component (ABC</a:t>
              </a:r>
              <a:r>
                <a:rPr lang="en-US" sz="5400">
                  <a:solidFill>
                    <a:srgbClr val="A31A2A"/>
                  </a:solidFill>
                  <a:latin typeface="Garamond"/>
                  <a:ea typeface="Garamond"/>
                  <a:cs typeface="Garamond"/>
                  <a:sym typeface="Garamond"/>
                </a:rPr>
                <a:t>)</a:t>
              </a:r>
              <a:endParaRPr/>
            </a:p>
            <a:p>
              <a:pPr indent="0" lvl="0" marL="0" marR="0" rtl="0" algn="ctr">
                <a:lnSpc>
                  <a:spcPct val="108000"/>
                </a:lnSpc>
                <a:spcBef>
                  <a:spcPts val="0"/>
                </a:spcBef>
                <a:spcAft>
                  <a:spcPts val="0"/>
                </a:spcAft>
                <a:buNone/>
              </a:pPr>
              <a:r>
                <a:t/>
              </a:r>
              <a:endParaRPr sz="5400">
                <a:solidFill>
                  <a:srgbClr val="A31A2A"/>
                </a:solidFill>
                <a:latin typeface="Garamond"/>
                <a:ea typeface="Garamond"/>
                <a:cs typeface="Garamond"/>
                <a:sym typeface="Garamond"/>
              </a:endParaRPr>
            </a:p>
            <a:p>
              <a:pPr indent="0" lvl="0" marL="0" marR="0" rtl="0" algn="ctr">
                <a:lnSpc>
                  <a:spcPct val="107993"/>
                </a:lnSpc>
                <a:spcBef>
                  <a:spcPts val="0"/>
                </a:spcBef>
                <a:spcAft>
                  <a:spcPts val="0"/>
                </a:spcAft>
                <a:buNone/>
              </a:pPr>
              <a:r>
                <a:rPr b="1" lang="en-US" sz="3240">
                  <a:solidFill>
                    <a:srgbClr val="A31A2A"/>
                  </a:solidFill>
                  <a:latin typeface="Garamond"/>
                  <a:ea typeface="Garamond"/>
                  <a:cs typeface="Garamond"/>
                  <a:sym typeface="Garamond"/>
                </a:rPr>
                <a:t>PRESENTED BY:</a:t>
              </a:r>
              <a:endParaRPr/>
            </a:p>
            <a:p>
              <a:pPr indent="0" lvl="0" marL="0" marR="0" rtl="0" algn="ctr">
                <a:lnSpc>
                  <a:spcPct val="107993"/>
                </a:lnSpc>
                <a:spcBef>
                  <a:spcPts val="0"/>
                </a:spcBef>
                <a:spcAft>
                  <a:spcPts val="0"/>
                </a:spcAft>
                <a:buNone/>
              </a:pPr>
              <a:r>
                <a:rPr b="1" lang="en-US" sz="3240">
                  <a:solidFill>
                    <a:srgbClr val="A31A2A"/>
                  </a:solidFill>
                  <a:latin typeface="Garamond"/>
                  <a:ea typeface="Garamond"/>
                  <a:cs typeface="Garamond"/>
                  <a:sym typeface="Garamond"/>
                </a:rPr>
                <a:t>PRIVATE EQUITY SUPPORT</a:t>
              </a:r>
              <a:endParaRPr/>
            </a:p>
            <a:p>
              <a:pPr indent="0" lvl="0" marL="0" marR="0" rtl="0" algn="ctr">
                <a:lnSpc>
                  <a:spcPct val="107993"/>
                </a:lnSpc>
                <a:spcBef>
                  <a:spcPts val="0"/>
                </a:spcBef>
                <a:spcAft>
                  <a:spcPts val="0"/>
                </a:spcAft>
                <a:buNone/>
              </a:pPr>
              <a:r>
                <a:rPr b="1" lang="en-US" sz="3240">
                  <a:solidFill>
                    <a:srgbClr val="A31A2A"/>
                  </a:solidFill>
                  <a:latin typeface="Garamond"/>
                  <a:ea typeface="Garamond"/>
                  <a:cs typeface="Garamond"/>
                  <a:sym typeface="Garamond"/>
                </a:rPr>
                <a:t>October  2025</a:t>
              </a:r>
              <a:endParaRPr/>
            </a:p>
          </p:txBody>
        </p:sp>
      </p:grpSp>
      <p:grpSp>
        <p:nvGrpSpPr>
          <p:cNvPr id="46" name="Google Shape;46;p1"/>
          <p:cNvGrpSpPr/>
          <p:nvPr/>
        </p:nvGrpSpPr>
        <p:grpSpPr>
          <a:xfrm>
            <a:off x="17556480" y="9662065"/>
            <a:ext cx="672084" cy="569118"/>
            <a:chOff x="0" y="-28575"/>
            <a:chExt cx="896112" cy="758825"/>
          </a:xfrm>
        </p:grpSpPr>
        <p:sp>
          <p:nvSpPr>
            <p:cNvPr id="47" name="Google Shape;47;p1"/>
            <p:cNvSpPr/>
            <p:nvPr/>
          </p:nvSpPr>
          <p:spPr>
            <a:xfrm>
              <a:off x="0" y="0"/>
              <a:ext cx="896112" cy="730250"/>
            </a:xfrm>
            <a:custGeom>
              <a:rect b="b" l="l" r="r" t="t"/>
              <a:pathLst>
                <a:path extrusionOk="0" h="730250" w="896112">
                  <a:moveTo>
                    <a:pt x="0" y="0"/>
                  </a:moveTo>
                  <a:lnTo>
                    <a:pt x="896112" y="0"/>
                  </a:lnTo>
                  <a:lnTo>
                    <a:pt x="896112"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 name="Google Shape;48;p1"/>
            <p:cNvSpPr txBox="1"/>
            <p:nvPr/>
          </p:nvSpPr>
          <p:spPr>
            <a:xfrm>
              <a:off x="0" y="-28575"/>
              <a:ext cx="896112" cy="758825"/>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650">
                  <a:solidFill>
                    <a:srgbClr val="808080"/>
                  </a:solidFill>
                  <a:latin typeface="Calibri"/>
                  <a:ea typeface="Calibri"/>
                  <a:cs typeface="Calibri"/>
                  <a:sym typeface="Calibri"/>
                </a:rPr>
                <a:t>1</a:t>
              </a:r>
              <a:endParaRPr/>
            </a:p>
          </p:txBody>
        </p:sp>
      </p:grpSp>
      <p:sp>
        <p:nvSpPr>
          <p:cNvPr id="49" name="Google Shape;49;p1"/>
          <p:cNvSpPr/>
          <p:nvPr/>
        </p:nvSpPr>
        <p:spPr>
          <a:xfrm>
            <a:off x="2915436" y="1376588"/>
            <a:ext cx="3286559" cy="1735029"/>
          </a:xfrm>
          <a:custGeom>
            <a:rect b="b" l="l" r="r" t="t"/>
            <a:pathLst>
              <a:path extrusionOk="0" h="1735029" w="3286559">
                <a:moveTo>
                  <a:pt x="0" y="0"/>
                </a:moveTo>
                <a:lnTo>
                  <a:pt x="3286559" y="0"/>
                </a:lnTo>
                <a:lnTo>
                  <a:pt x="3286559" y="1735029"/>
                </a:lnTo>
                <a:lnTo>
                  <a:pt x="0" y="1735029"/>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 name="Google Shape;50;p1"/>
          <p:cNvSpPr txBox="1"/>
          <p:nvPr/>
        </p:nvSpPr>
        <p:spPr>
          <a:xfrm>
            <a:off x="356695" y="9098053"/>
            <a:ext cx="8991312" cy="37975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100" u="sng">
                <a:solidFill>
                  <a:srgbClr val="0563C1"/>
                </a:solidFill>
                <a:latin typeface="Garamond"/>
                <a:ea typeface="Garamond"/>
                <a:cs typeface="Garamond"/>
                <a:sym typeface="Garamond"/>
                <a:hlinkClick r:id="rId5">
                  <a:extLst>
                    <a:ext uri="{A12FA001-AC4F-418D-AE19-62706E023703}">
                      <ahyp:hlinkClr val="tx"/>
                    </a:ext>
                  </a:extLst>
                </a:hlinkClick>
              </a:rPr>
              <a:t>https://abc.privateequity-support.com/resources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10"/>
          <p:cNvSpPr/>
          <p:nvPr/>
        </p:nvSpPr>
        <p:spPr>
          <a:xfrm>
            <a:off x="0" y="91305"/>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3" l="0" r="0" t="-1666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68" name="Google Shape;468;p10"/>
          <p:cNvGrpSpPr/>
          <p:nvPr/>
        </p:nvGrpSpPr>
        <p:grpSpPr>
          <a:xfrm>
            <a:off x="1651269" y="3455789"/>
            <a:ext cx="14985461" cy="3230761"/>
            <a:chOff x="0" y="-38100"/>
            <a:chExt cx="3946788" cy="850900"/>
          </a:xfrm>
        </p:grpSpPr>
        <p:sp>
          <p:nvSpPr>
            <p:cNvPr id="469" name="Google Shape;469;p10"/>
            <p:cNvSpPr/>
            <p:nvPr/>
          </p:nvSpPr>
          <p:spPr>
            <a:xfrm>
              <a:off x="0" y="0"/>
              <a:ext cx="3946788" cy="812800"/>
            </a:xfrm>
            <a:custGeom>
              <a:rect b="b" l="l" r="r" t="t"/>
              <a:pathLst>
                <a:path extrusionOk="0" h="812800" w="3946788">
                  <a:moveTo>
                    <a:pt x="18082" y="0"/>
                  </a:moveTo>
                  <a:lnTo>
                    <a:pt x="3928706" y="0"/>
                  </a:lnTo>
                  <a:cubicBezTo>
                    <a:pt x="3933502" y="0"/>
                    <a:pt x="3938101" y="1905"/>
                    <a:pt x="3941492" y="5296"/>
                  </a:cubicBezTo>
                  <a:cubicBezTo>
                    <a:pt x="3944883" y="8687"/>
                    <a:pt x="3946788" y="13286"/>
                    <a:pt x="3946788" y="18082"/>
                  </a:cubicBezTo>
                  <a:lnTo>
                    <a:pt x="3946788" y="794718"/>
                  </a:lnTo>
                  <a:cubicBezTo>
                    <a:pt x="3946788" y="799514"/>
                    <a:pt x="3944883" y="804113"/>
                    <a:pt x="3941492" y="807504"/>
                  </a:cubicBezTo>
                  <a:cubicBezTo>
                    <a:pt x="3938101" y="810895"/>
                    <a:pt x="3933502" y="812800"/>
                    <a:pt x="3928706" y="812800"/>
                  </a:cubicBezTo>
                  <a:lnTo>
                    <a:pt x="18082" y="812800"/>
                  </a:lnTo>
                  <a:cubicBezTo>
                    <a:pt x="13286" y="812800"/>
                    <a:pt x="8687" y="810895"/>
                    <a:pt x="5296" y="807504"/>
                  </a:cubicBezTo>
                  <a:cubicBezTo>
                    <a:pt x="1905" y="804113"/>
                    <a:pt x="0" y="799514"/>
                    <a:pt x="0" y="794718"/>
                  </a:cubicBezTo>
                  <a:lnTo>
                    <a:pt x="0" y="18082"/>
                  </a:lnTo>
                  <a:cubicBezTo>
                    <a:pt x="0" y="13286"/>
                    <a:pt x="1905" y="8687"/>
                    <a:pt x="5296" y="5296"/>
                  </a:cubicBezTo>
                  <a:cubicBezTo>
                    <a:pt x="8687" y="1905"/>
                    <a:pt x="13286" y="0"/>
                    <a:pt x="18082" y="0"/>
                  </a:cubicBezTo>
                  <a:close/>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0" name="Google Shape;470;p10"/>
            <p:cNvSpPr txBox="1"/>
            <p:nvPr/>
          </p:nvSpPr>
          <p:spPr>
            <a:xfrm>
              <a:off x="0" y="-38100"/>
              <a:ext cx="3946788"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71" name="Google Shape;471;p10"/>
          <p:cNvGrpSpPr/>
          <p:nvPr/>
        </p:nvGrpSpPr>
        <p:grpSpPr>
          <a:xfrm>
            <a:off x="3773812" y="4382726"/>
            <a:ext cx="10740376" cy="1521548"/>
            <a:chOff x="0" y="0"/>
            <a:chExt cx="14320501" cy="2028731"/>
          </a:xfrm>
        </p:grpSpPr>
        <p:sp>
          <p:nvSpPr>
            <p:cNvPr id="472" name="Google Shape;472;p10"/>
            <p:cNvSpPr/>
            <p:nvPr/>
          </p:nvSpPr>
          <p:spPr>
            <a:xfrm>
              <a:off x="0" y="0"/>
              <a:ext cx="14320501" cy="2028731"/>
            </a:xfrm>
            <a:custGeom>
              <a:rect b="b" l="l" r="r" t="t"/>
              <a:pathLst>
                <a:path extrusionOk="0" h="2028731" w="14320501">
                  <a:moveTo>
                    <a:pt x="0" y="0"/>
                  </a:moveTo>
                  <a:lnTo>
                    <a:pt x="14320501" y="0"/>
                  </a:lnTo>
                  <a:lnTo>
                    <a:pt x="14320501" y="2028731"/>
                  </a:lnTo>
                  <a:lnTo>
                    <a:pt x="0" y="2028731"/>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3" name="Google Shape;473;p10"/>
            <p:cNvSpPr txBox="1"/>
            <p:nvPr/>
          </p:nvSpPr>
          <p:spPr>
            <a:xfrm>
              <a:off x="0" y="28575"/>
              <a:ext cx="14320500" cy="2000156"/>
            </a:xfrm>
            <a:prstGeom prst="rect">
              <a:avLst/>
            </a:prstGeom>
            <a:noFill/>
            <a:ln>
              <a:noFill/>
            </a:ln>
          </p:spPr>
          <p:txBody>
            <a:bodyPr anchorCtr="0" anchor="ctr" bIns="0" lIns="0" spcFirstLastPara="1" rIns="0" wrap="square" tIns="0">
              <a:noAutofit/>
            </a:bodyPr>
            <a:lstStyle/>
            <a:p>
              <a:pPr indent="0" lvl="0" marL="0" marR="0" rtl="0" algn="ctr">
                <a:lnSpc>
                  <a:spcPct val="107993"/>
                </a:lnSpc>
                <a:spcBef>
                  <a:spcPts val="0"/>
                </a:spcBef>
                <a:spcAft>
                  <a:spcPts val="0"/>
                </a:spcAft>
                <a:buNone/>
              </a:pPr>
              <a:r>
                <a:rPr b="1" lang="en-US" sz="3240">
                  <a:solidFill>
                    <a:srgbClr val="AA1918"/>
                  </a:solidFill>
                  <a:latin typeface="Garamond"/>
                  <a:ea typeface="Garamond"/>
                  <a:cs typeface="Garamond"/>
                  <a:sym typeface="Garamond"/>
                </a:rPr>
                <a:t>MILESTONES ACHIEVED THUS FAR </a:t>
              </a:r>
              <a:endParaRPr/>
            </a:p>
            <a:p>
              <a:pPr indent="0" lvl="0" marL="0" marR="0" rtl="0" algn="ctr">
                <a:lnSpc>
                  <a:spcPct val="107993"/>
                </a:lnSpc>
                <a:spcBef>
                  <a:spcPts val="0"/>
                </a:spcBef>
                <a:spcAft>
                  <a:spcPts val="0"/>
                </a:spcAft>
                <a:buNone/>
              </a:pPr>
              <a:r>
                <a:t/>
              </a:r>
              <a:endParaRPr b="1" sz="3240">
                <a:solidFill>
                  <a:srgbClr val="AA1918"/>
                </a:solidFill>
                <a:latin typeface="Garamond"/>
                <a:ea typeface="Garamond"/>
                <a:cs typeface="Garamond"/>
                <a:sym typeface="Garamond"/>
              </a:endParaRPr>
            </a:p>
            <a:p>
              <a:pPr indent="0" lvl="0" marL="0" marR="0" rtl="0" algn="ctr">
                <a:lnSpc>
                  <a:spcPct val="107993"/>
                </a:lnSpc>
                <a:spcBef>
                  <a:spcPts val="0"/>
                </a:spcBef>
                <a:spcAft>
                  <a:spcPts val="0"/>
                </a:spcAft>
                <a:buNone/>
              </a:pPr>
              <a:r>
                <a:rPr b="1" lang="en-US" sz="3240">
                  <a:solidFill>
                    <a:srgbClr val="AA1918"/>
                  </a:solidFill>
                  <a:latin typeface="Garamond"/>
                  <a:ea typeface="Garamond"/>
                  <a:cs typeface="Garamond"/>
                  <a:sym typeface="Garamond"/>
                </a:rPr>
                <a:t>August 2024 to July 2025 (12months)</a:t>
              </a:r>
              <a:endParaRPr/>
            </a:p>
          </p:txBody>
        </p:sp>
      </p:grpSp>
      <p:grpSp>
        <p:nvGrpSpPr>
          <p:cNvPr id="474" name="Google Shape;474;p10"/>
          <p:cNvGrpSpPr/>
          <p:nvPr/>
        </p:nvGrpSpPr>
        <p:grpSpPr>
          <a:xfrm>
            <a:off x="12915900" y="9505950"/>
            <a:ext cx="4114800" cy="576225"/>
            <a:chOff x="0" y="-38100"/>
            <a:chExt cx="5486400" cy="768300"/>
          </a:xfrm>
        </p:grpSpPr>
        <p:sp>
          <p:nvSpPr>
            <p:cNvPr id="475" name="Google Shape;475;p10"/>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6" name="Google Shape;476;p10"/>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10</a:t>
              </a:r>
              <a:endParaRPr/>
            </a:p>
          </p:txBody>
        </p:sp>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1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3" l="0" r="0" t="-1666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86" name="Google Shape;486;p11"/>
          <p:cNvGrpSpPr/>
          <p:nvPr/>
        </p:nvGrpSpPr>
        <p:grpSpPr>
          <a:xfrm>
            <a:off x="1651269" y="3455789"/>
            <a:ext cx="14985461" cy="3230761"/>
            <a:chOff x="0" y="-38100"/>
            <a:chExt cx="3946788" cy="850900"/>
          </a:xfrm>
        </p:grpSpPr>
        <p:sp>
          <p:nvSpPr>
            <p:cNvPr id="487" name="Google Shape;487;p11"/>
            <p:cNvSpPr/>
            <p:nvPr/>
          </p:nvSpPr>
          <p:spPr>
            <a:xfrm>
              <a:off x="0" y="0"/>
              <a:ext cx="3946788" cy="812800"/>
            </a:xfrm>
            <a:custGeom>
              <a:rect b="b" l="l" r="r" t="t"/>
              <a:pathLst>
                <a:path extrusionOk="0" h="812800" w="3946788">
                  <a:moveTo>
                    <a:pt x="18082" y="0"/>
                  </a:moveTo>
                  <a:lnTo>
                    <a:pt x="3928706" y="0"/>
                  </a:lnTo>
                  <a:cubicBezTo>
                    <a:pt x="3933502" y="0"/>
                    <a:pt x="3938101" y="1905"/>
                    <a:pt x="3941492" y="5296"/>
                  </a:cubicBezTo>
                  <a:cubicBezTo>
                    <a:pt x="3944883" y="8687"/>
                    <a:pt x="3946788" y="13286"/>
                    <a:pt x="3946788" y="18082"/>
                  </a:cubicBezTo>
                  <a:lnTo>
                    <a:pt x="3946788" y="794718"/>
                  </a:lnTo>
                  <a:cubicBezTo>
                    <a:pt x="3946788" y="799514"/>
                    <a:pt x="3944883" y="804113"/>
                    <a:pt x="3941492" y="807504"/>
                  </a:cubicBezTo>
                  <a:cubicBezTo>
                    <a:pt x="3938101" y="810895"/>
                    <a:pt x="3933502" y="812800"/>
                    <a:pt x="3928706" y="812800"/>
                  </a:cubicBezTo>
                  <a:lnTo>
                    <a:pt x="18082" y="812800"/>
                  </a:lnTo>
                  <a:cubicBezTo>
                    <a:pt x="13286" y="812800"/>
                    <a:pt x="8687" y="810895"/>
                    <a:pt x="5296" y="807504"/>
                  </a:cubicBezTo>
                  <a:cubicBezTo>
                    <a:pt x="1905" y="804113"/>
                    <a:pt x="0" y="799514"/>
                    <a:pt x="0" y="794718"/>
                  </a:cubicBezTo>
                  <a:lnTo>
                    <a:pt x="0" y="18082"/>
                  </a:lnTo>
                  <a:cubicBezTo>
                    <a:pt x="0" y="13286"/>
                    <a:pt x="1905" y="8687"/>
                    <a:pt x="5296" y="5296"/>
                  </a:cubicBezTo>
                  <a:cubicBezTo>
                    <a:pt x="8687" y="1905"/>
                    <a:pt x="13286" y="0"/>
                    <a:pt x="18082" y="0"/>
                  </a:cubicBezTo>
                  <a:close/>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8" name="Google Shape;488;p11"/>
            <p:cNvSpPr txBox="1"/>
            <p:nvPr/>
          </p:nvSpPr>
          <p:spPr>
            <a:xfrm>
              <a:off x="0" y="-38100"/>
              <a:ext cx="3946788"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89" name="Google Shape;489;p11"/>
          <p:cNvGrpSpPr/>
          <p:nvPr/>
        </p:nvGrpSpPr>
        <p:grpSpPr>
          <a:xfrm>
            <a:off x="1257300" y="4101364"/>
            <a:ext cx="15773400" cy="1521548"/>
            <a:chOff x="0" y="0"/>
            <a:chExt cx="21031200" cy="2028731"/>
          </a:xfrm>
        </p:grpSpPr>
        <p:sp>
          <p:nvSpPr>
            <p:cNvPr id="490" name="Google Shape;490;p11"/>
            <p:cNvSpPr/>
            <p:nvPr/>
          </p:nvSpPr>
          <p:spPr>
            <a:xfrm>
              <a:off x="0" y="0"/>
              <a:ext cx="21031200" cy="2028731"/>
            </a:xfrm>
            <a:custGeom>
              <a:rect b="b" l="l" r="r" t="t"/>
              <a:pathLst>
                <a:path extrusionOk="0" h="2028731" w="21031200">
                  <a:moveTo>
                    <a:pt x="0" y="0"/>
                  </a:moveTo>
                  <a:lnTo>
                    <a:pt x="21031200" y="0"/>
                  </a:lnTo>
                  <a:lnTo>
                    <a:pt x="21031200" y="2028731"/>
                  </a:lnTo>
                  <a:lnTo>
                    <a:pt x="0" y="2028731"/>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1" name="Google Shape;491;p11"/>
            <p:cNvSpPr txBox="1"/>
            <p:nvPr/>
          </p:nvSpPr>
          <p:spPr>
            <a:xfrm>
              <a:off x="0" y="28575"/>
              <a:ext cx="21031200" cy="2000156"/>
            </a:xfrm>
            <a:prstGeom prst="rect">
              <a:avLst/>
            </a:prstGeom>
            <a:noFill/>
            <a:ln>
              <a:noFill/>
            </a:ln>
          </p:spPr>
          <p:txBody>
            <a:bodyPr anchorCtr="0" anchor="ctr" bIns="0" lIns="0" spcFirstLastPara="1" rIns="0" wrap="square" tIns="0">
              <a:noAutofit/>
            </a:bodyPr>
            <a:lstStyle/>
            <a:p>
              <a:pPr indent="0" lvl="0" marL="0" marR="0" rtl="0" algn="ctr">
                <a:lnSpc>
                  <a:spcPct val="107993"/>
                </a:lnSpc>
                <a:spcBef>
                  <a:spcPts val="0"/>
                </a:spcBef>
                <a:spcAft>
                  <a:spcPts val="0"/>
                </a:spcAft>
                <a:buNone/>
              </a:pPr>
              <a:r>
                <a:rPr b="1" lang="en-US" sz="3240">
                  <a:solidFill>
                    <a:srgbClr val="AA1918"/>
                  </a:solidFill>
                  <a:latin typeface="Garamond"/>
                  <a:ea typeface="Garamond"/>
                  <a:cs typeface="Garamond"/>
                  <a:sym typeface="Garamond"/>
                </a:rPr>
                <a:t>MILESTONES ACHIEVED THUS FAR </a:t>
              </a:r>
              <a:endParaRPr/>
            </a:p>
            <a:p>
              <a:pPr indent="0" lvl="0" marL="0" marR="0" rtl="0" algn="ctr">
                <a:lnSpc>
                  <a:spcPct val="107993"/>
                </a:lnSpc>
                <a:spcBef>
                  <a:spcPts val="0"/>
                </a:spcBef>
                <a:spcAft>
                  <a:spcPts val="0"/>
                </a:spcAft>
                <a:buNone/>
              </a:pPr>
              <a:r>
                <a:t/>
              </a:r>
              <a:endParaRPr b="1" sz="3240">
                <a:solidFill>
                  <a:srgbClr val="AA1918"/>
                </a:solidFill>
                <a:latin typeface="Garamond"/>
                <a:ea typeface="Garamond"/>
                <a:cs typeface="Garamond"/>
                <a:sym typeface="Garamond"/>
              </a:endParaRPr>
            </a:p>
            <a:p>
              <a:pPr indent="0" lvl="0" marL="0" marR="0" rtl="0" algn="ctr">
                <a:lnSpc>
                  <a:spcPct val="107993"/>
                </a:lnSpc>
                <a:spcBef>
                  <a:spcPts val="0"/>
                </a:spcBef>
                <a:spcAft>
                  <a:spcPts val="0"/>
                </a:spcAft>
                <a:buNone/>
              </a:pPr>
              <a:r>
                <a:rPr b="1" lang="en-US" sz="3240">
                  <a:solidFill>
                    <a:srgbClr val="AA1918"/>
                  </a:solidFill>
                  <a:latin typeface="Garamond"/>
                  <a:ea typeface="Garamond"/>
                  <a:cs typeface="Garamond"/>
                  <a:sym typeface="Garamond"/>
                </a:rPr>
                <a:t>TRAINING AND CAPACITY BUILDING </a:t>
              </a:r>
              <a:endParaRPr/>
            </a:p>
          </p:txBody>
        </p:sp>
      </p:grpSp>
      <p:grpSp>
        <p:nvGrpSpPr>
          <p:cNvPr id="492" name="Google Shape;492;p11"/>
          <p:cNvGrpSpPr/>
          <p:nvPr/>
        </p:nvGrpSpPr>
        <p:grpSpPr>
          <a:xfrm>
            <a:off x="12915900" y="9505950"/>
            <a:ext cx="4114800" cy="576225"/>
            <a:chOff x="0" y="-38100"/>
            <a:chExt cx="5486400" cy="768300"/>
          </a:xfrm>
        </p:grpSpPr>
        <p:sp>
          <p:nvSpPr>
            <p:cNvPr id="493" name="Google Shape;493;p11"/>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4" name="Google Shape;494;p11"/>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11</a:t>
              </a:r>
              <a:endParaRPr/>
            </a:p>
          </p:txBody>
        </p:sp>
      </p:gr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grpSp>
        <p:nvGrpSpPr>
          <p:cNvPr id="503" name="Google Shape;503;p12"/>
          <p:cNvGrpSpPr/>
          <p:nvPr/>
        </p:nvGrpSpPr>
        <p:grpSpPr>
          <a:xfrm>
            <a:off x="705996" y="160202"/>
            <a:ext cx="15482095" cy="1083398"/>
            <a:chOff x="0" y="0"/>
            <a:chExt cx="20642793" cy="1444531"/>
          </a:xfrm>
        </p:grpSpPr>
        <p:sp>
          <p:nvSpPr>
            <p:cNvPr id="504" name="Google Shape;504;p12"/>
            <p:cNvSpPr/>
            <p:nvPr/>
          </p:nvSpPr>
          <p:spPr>
            <a:xfrm>
              <a:off x="0" y="0"/>
              <a:ext cx="20642793" cy="1444531"/>
            </a:xfrm>
            <a:custGeom>
              <a:rect b="b" l="l" r="r" t="t"/>
              <a:pathLst>
                <a:path extrusionOk="0" h="1444531" w="20642793">
                  <a:moveTo>
                    <a:pt x="0" y="0"/>
                  </a:moveTo>
                  <a:lnTo>
                    <a:pt x="20642793" y="0"/>
                  </a:lnTo>
                  <a:lnTo>
                    <a:pt x="20642793" y="1444531"/>
                  </a:lnTo>
                  <a:lnTo>
                    <a:pt x="0" y="1444531"/>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5" name="Google Shape;505;p12"/>
            <p:cNvSpPr txBox="1"/>
            <p:nvPr/>
          </p:nvSpPr>
          <p:spPr>
            <a:xfrm>
              <a:off x="0" y="28575"/>
              <a:ext cx="20642793" cy="1415956"/>
            </a:xfrm>
            <a:prstGeom prst="rect">
              <a:avLst/>
            </a:prstGeom>
            <a:noFill/>
            <a:ln>
              <a:noFill/>
            </a:ln>
          </p:spPr>
          <p:txBody>
            <a:bodyPr anchorCtr="0" anchor="ctr" bIns="0" lIns="0" spcFirstLastPara="1" rIns="0" wrap="square" tIns="0">
              <a:noAutofit/>
            </a:bodyPr>
            <a:lstStyle/>
            <a:p>
              <a:pPr indent="0" lvl="0" marL="0" marR="0" rtl="0" algn="l">
                <a:lnSpc>
                  <a:spcPct val="107993"/>
                </a:lnSpc>
                <a:spcBef>
                  <a:spcPts val="0"/>
                </a:spcBef>
                <a:spcAft>
                  <a:spcPts val="0"/>
                </a:spcAft>
                <a:buNone/>
              </a:pPr>
              <a:r>
                <a:rPr b="1" lang="en-US" sz="3240">
                  <a:solidFill>
                    <a:srgbClr val="A31A2A"/>
                  </a:solidFill>
                  <a:latin typeface="Garamond"/>
                  <a:ea typeface="Garamond"/>
                  <a:cs typeface="Garamond"/>
                  <a:sym typeface="Garamond"/>
                </a:rPr>
                <a:t>INVENTORISE EXISTING GREEN’ CREDIT LINES LOAN PRODUCTS FOR THE SMALL SCALE BIODIGESTER SECTOR</a:t>
              </a:r>
              <a:endParaRPr/>
            </a:p>
          </p:txBody>
        </p:sp>
      </p:grpSp>
      <p:grpSp>
        <p:nvGrpSpPr>
          <p:cNvPr id="506" name="Google Shape;506;p12"/>
          <p:cNvGrpSpPr/>
          <p:nvPr/>
        </p:nvGrpSpPr>
        <p:grpSpPr>
          <a:xfrm>
            <a:off x="12915900" y="9505950"/>
            <a:ext cx="4114800" cy="576263"/>
            <a:chOff x="0" y="-38100"/>
            <a:chExt cx="5486400" cy="768350"/>
          </a:xfrm>
        </p:grpSpPr>
        <p:sp>
          <p:nvSpPr>
            <p:cNvPr id="507" name="Google Shape;507;p12"/>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8" name="Google Shape;508;p12"/>
            <p:cNvSpPr txBox="1"/>
            <p:nvPr/>
          </p:nvSpPr>
          <p:spPr>
            <a:xfrm>
              <a:off x="0" y="-38100"/>
              <a:ext cx="5486400" cy="76835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12</a:t>
              </a:r>
              <a:endParaRPr/>
            </a:p>
          </p:txBody>
        </p:sp>
      </p:grpSp>
      <p:grpSp>
        <p:nvGrpSpPr>
          <p:cNvPr id="509" name="Google Shape;509;p12"/>
          <p:cNvGrpSpPr/>
          <p:nvPr/>
        </p:nvGrpSpPr>
        <p:grpSpPr>
          <a:xfrm>
            <a:off x="-28575" y="7335"/>
            <a:ext cx="734568" cy="10289191"/>
            <a:chOff x="0" y="0"/>
            <a:chExt cx="979424" cy="13718921"/>
          </a:xfrm>
        </p:grpSpPr>
        <p:sp>
          <p:nvSpPr>
            <p:cNvPr id="510" name="Google Shape;510;p12"/>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1" name="Google Shape;511;p12"/>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12" name="Google Shape;512;p12"/>
          <p:cNvSpPr/>
          <p:nvPr/>
        </p:nvSpPr>
        <p:spPr>
          <a:xfrm>
            <a:off x="6303190" y="1369384"/>
            <a:ext cx="10308350" cy="4478201"/>
          </a:xfrm>
          <a:custGeom>
            <a:rect b="b" l="l" r="r" t="t"/>
            <a:pathLst>
              <a:path extrusionOk="0" h="7256653" w="16704056">
                <a:moveTo>
                  <a:pt x="0" y="0"/>
                </a:moveTo>
                <a:lnTo>
                  <a:pt x="16704056" y="0"/>
                </a:lnTo>
                <a:lnTo>
                  <a:pt x="16704056" y="7256653"/>
                </a:lnTo>
                <a:lnTo>
                  <a:pt x="0" y="7256653"/>
                </a:lnTo>
                <a:lnTo>
                  <a:pt x="0" y="0"/>
                </a:lnTo>
                <a:close/>
              </a:path>
            </a:pathLst>
          </a:custGeom>
          <a:blipFill rotWithShape="1">
            <a:blip r:embed="rId3">
              <a:alphaModFix/>
            </a:blip>
            <a:stretch>
              <a:fillRect b="-10347"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3" name="Google Shape;513;p12"/>
          <p:cNvSpPr/>
          <p:nvPr/>
        </p:nvSpPr>
        <p:spPr>
          <a:xfrm>
            <a:off x="6430293" y="5883163"/>
            <a:ext cx="10181259" cy="4304767"/>
          </a:xfrm>
          <a:custGeom>
            <a:rect b="b" l="l" r="r" t="t"/>
            <a:pathLst>
              <a:path extrusionOk="0" h="6396736" w="15129002">
                <a:moveTo>
                  <a:pt x="0" y="0"/>
                </a:moveTo>
                <a:lnTo>
                  <a:pt x="15129002" y="0"/>
                </a:lnTo>
                <a:lnTo>
                  <a:pt x="15129002" y="6396736"/>
                </a:lnTo>
                <a:lnTo>
                  <a:pt x="0" y="639673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4" name="Google Shape;514;p12"/>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5" name="Google Shape;515;p12"/>
          <p:cNvSpPr/>
          <p:nvPr/>
        </p:nvSpPr>
        <p:spPr>
          <a:xfrm>
            <a:off x="464810" y="4282628"/>
            <a:ext cx="5621261" cy="1933908"/>
          </a:xfrm>
          <a:custGeom>
            <a:rect b="b" l="l" r="r" t="t"/>
            <a:pathLst>
              <a:path extrusionOk="0" h="1933908" w="5621261">
                <a:moveTo>
                  <a:pt x="0" y="0"/>
                </a:moveTo>
                <a:lnTo>
                  <a:pt x="5621261" y="0"/>
                </a:lnTo>
                <a:lnTo>
                  <a:pt x="5621261" y="1933909"/>
                </a:lnTo>
                <a:lnTo>
                  <a:pt x="0" y="1933909"/>
                </a:lnTo>
                <a:lnTo>
                  <a:pt x="0" y="0"/>
                </a:lnTo>
                <a:close/>
              </a:path>
            </a:pathLst>
          </a:custGeom>
          <a:blipFill rotWithShape="1">
            <a:blip r:embed="rId6">
              <a:alphaModFix/>
            </a:blip>
            <a:stretch>
              <a:fillRect b="-31864" l="-6700" r="-7125" t="-5194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6" name="Google Shape;516;p12"/>
          <p:cNvSpPr/>
          <p:nvPr/>
        </p:nvSpPr>
        <p:spPr>
          <a:xfrm>
            <a:off x="1562352" y="4337159"/>
            <a:ext cx="1715817" cy="979228"/>
          </a:xfrm>
          <a:custGeom>
            <a:rect b="b" l="l" r="r" t="t"/>
            <a:pathLst>
              <a:path extrusionOk="0" h="1421890" w="2491454">
                <a:moveTo>
                  <a:pt x="657573" y="0"/>
                </a:moveTo>
                <a:lnTo>
                  <a:pt x="747474" y="0"/>
                </a:lnTo>
                <a:lnTo>
                  <a:pt x="747474" y="31949"/>
                </a:lnTo>
                <a:lnTo>
                  <a:pt x="657573" y="31949"/>
                </a:lnTo>
                <a:close/>
                <a:moveTo>
                  <a:pt x="837376" y="0"/>
                </a:moveTo>
                <a:lnTo>
                  <a:pt x="927277" y="0"/>
                </a:lnTo>
                <a:lnTo>
                  <a:pt x="927277" y="31949"/>
                </a:lnTo>
                <a:lnTo>
                  <a:pt x="837376" y="31949"/>
                </a:lnTo>
                <a:close/>
                <a:moveTo>
                  <a:pt x="1017178" y="0"/>
                </a:moveTo>
                <a:lnTo>
                  <a:pt x="1107080" y="0"/>
                </a:lnTo>
                <a:lnTo>
                  <a:pt x="1107080" y="31949"/>
                </a:lnTo>
                <a:lnTo>
                  <a:pt x="1017178" y="31949"/>
                </a:lnTo>
                <a:close/>
                <a:moveTo>
                  <a:pt x="1196981" y="0"/>
                </a:moveTo>
                <a:lnTo>
                  <a:pt x="1286882" y="0"/>
                </a:lnTo>
                <a:lnTo>
                  <a:pt x="1286882" y="31949"/>
                </a:lnTo>
                <a:lnTo>
                  <a:pt x="1196981" y="31949"/>
                </a:lnTo>
                <a:close/>
                <a:moveTo>
                  <a:pt x="1376784" y="0"/>
                </a:moveTo>
                <a:lnTo>
                  <a:pt x="1466685" y="0"/>
                </a:lnTo>
                <a:lnTo>
                  <a:pt x="1466685" y="31949"/>
                </a:lnTo>
                <a:lnTo>
                  <a:pt x="1376784" y="31949"/>
                </a:lnTo>
                <a:close/>
                <a:moveTo>
                  <a:pt x="1556586" y="0"/>
                </a:moveTo>
                <a:lnTo>
                  <a:pt x="1646487" y="0"/>
                </a:lnTo>
                <a:lnTo>
                  <a:pt x="1646487" y="31949"/>
                </a:lnTo>
                <a:lnTo>
                  <a:pt x="1556586" y="31949"/>
                </a:lnTo>
                <a:close/>
                <a:moveTo>
                  <a:pt x="1736389" y="31949"/>
                </a:moveTo>
                <a:lnTo>
                  <a:pt x="1826290" y="31949"/>
                </a:lnTo>
                <a:lnTo>
                  <a:pt x="1736389" y="31949"/>
                </a:lnTo>
                <a:close/>
                <a:moveTo>
                  <a:pt x="1916191" y="31949"/>
                </a:moveTo>
                <a:lnTo>
                  <a:pt x="2006093" y="31949"/>
                </a:lnTo>
                <a:lnTo>
                  <a:pt x="1916191" y="31949"/>
                </a:lnTo>
                <a:close/>
                <a:moveTo>
                  <a:pt x="2095994" y="31949"/>
                </a:moveTo>
                <a:lnTo>
                  <a:pt x="2185895" y="31949"/>
                </a:lnTo>
                <a:lnTo>
                  <a:pt x="2095994" y="31949"/>
                </a:lnTo>
                <a:close/>
                <a:moveTo>
                  <a:pt x="2275797" y="31949"/>
                </a:moveTo>
                <a:lnTo>
                  <a:pt x="2365698" y="31949"/>
                </a:lnTo>
                <a:lnTo>
                  <a:pt x="2275797" y="31949"/>
                </a:lnTo>
                <a:close/>
                <a:moveTo>
                  <a:pt x="2455599" y="31949"/>
                </a:moveTo>
                <a:lnTo>
                  <a:pt x="2468523" y="31949"/>
                </a:lnTo>
                <a:cubicBezTo>
                  <a:pt x="2480884" y="31949"/>
                  <a:pt x="2491454" y="39137"/>
                  <a:pt x="2491454" y="47923"/>
                </a:cubicBezTo>
                <a:lnTo>
                  <a:pt x="2491454" y="70687"/>
                </a:lnTo>
                <a:lnTo>
                  <a:pt x="2446047" y="70687"/>
                </a:lnTo>
                <a:lnTo>
                  <a:pt x="2446047" y="15974"/>
                </a:lnTo>
                <a:lnTo>
                  <a:pt x="2468523" y="15974"/>
                </a:lnTo>
                <a:lnTo>
                  <a:pt x="2468523" y="31949"/>
                </a:lnTo>
                <a:lnTo>
                  <a:pt x="2455599" y="31949"/>
                </a:lnTo>
                <a:close/>
                <a:moveTo>
                  <a:pt x="2491454" y="166533"/>
                </a:moveTo>
                <a:lnTo>
                  <a:pt x="2491454" y="230431"/>
                </a:lnTo>
                <a:lnTo>
                  <a:pt x="2446047" y="230431"/>
                </a:lnTo>
                <a:lnTo>
                  <a:pt x="2446047" y="166533"/>
                </a:lnTo>
                <a:close/>
                <a:moveTo>
                  <a:pt x="2446047" y="294328"/>
                </a:moveTo>
                <a:lnTo>
                  <a:pt x="2446047" y="358226"/>
                </a:lnTo>
                <a:lnTo>
                  <a:pt x="2401097" y="358226"/>
                </a:lnTo>
                <a:lnTo>
                  <a:pt x="2401097" y="294328"/>
                </a:lnTo>
                <a:close/>
                <a:moveTo>
                  <a:pt x="2401097" y="422124"/>
                </a:moveTo>
                <a:lnTo>
                  <a:pt x="2401097" y="486021"/>
                </a:lnTo>
                <a:lnTo>
                  <a:pt x="2356146" y="486021"/>
                </a:lnTo>
                <a:lnTo>
                  <a:pt x="2356146" y="422124"/>
                </a:lnTo>
                <a:close/>
                <a:moveTo>
                  <a:pt x="2356146" y="549919"/>
                </a:moveTo>
                <a:lnTo>
                  <a:pt x="2356146" y="613816"/>
                </a:lnTo>
                <a:lnTo>
                  <a:pt x="2311195" y="613816"/>
                </a:lnTo>
                <a:lnTo>
                  <a:pt x="2311195" y="549919"/>
                </a:lnTo>
                <a:close/>
                <a:moveTo>
                  <a:pt x="2311195" y="677714"/>
                </a:moveTo>
                <a:lnTo>
                  <a:pt x="2311195" y="741612"/>
                </a:lnTo>
                <a:lnTo>
                  <a:pt x="2266245" y="741612"/>
                </a:lnTo>
                <a:lnTo>
                  <a:pt x="2266245" y="677714"/>
                </a:lnTo>
                <a:close/>
                <a:moveTo>
                  <a:pt x="2266245" y="805509"/>
                </a:moveTo>
                <a:lnTo>
                  <a:pt x="2266245" y="869407"/>
                </a:lnTo>
                <a:lnTo>
                  <a:pt x="2221294" y="869407"/>
                </a:lnTo>
                <a:lnTo>
                  <a:pt x="2221294" y="805509"/>
                </a:lnTo>
                <a:close/>
                <a:moveTo>
                  <a:pt x="2221294" y="933305"/>
                </a:moveTo>
                <a:lnTo>
                  <a:pt x="2221294" y="997202"/>
                </a:lnTo>
                <a:lnTo>
                  <a:pt x="2176343" y="997202"/>
                </a:lnTo>
                <a:lnTo>
                  <a:pt x="2176343" y="933305"/>
                </a:lnTo>
                <a:close/>
                <a:moveTo>
                  <a:pt x="2176343" y="1061100"/>
                </a:moveTo>
                <a:lnTo>
                  <a:pt x="2176343" y="1124998"/>
                </a:lnTo>
                <a:lnTo>
                  <a:pt x="2131392" y="1124998"/>
                </a:lnTo>
                <a:lnTo>
                  <a:pt x="2131392" y="1061100"/>
                </a:lnTo>
                <a:close/>
                <a:moveTo>
                  <a:pt x="2131392" y="1188895"/>
                </a:moveTo>
                <a:lnTo>
                  <a:pt x="2131392" y="1252793"/>
                </a:lnTo>
                <a:lnTo>
                  <a:pt x="2086442" y="1252793"/>
                </a:lnTo>
                <a:lnTo>
                  <a:pt x="2086442" y="1188895"/>
                </a:lnTo>
                <a:close/>
                <a:moveTo>
                  <a:pt x="2086442" y="1316690"/>
                </a:moveTo>
                <a:lnTo>
                  <a:pt x="2086442" y="1383790"/>
                </a:lnTo>
                <a:lnTo>
                  <a:pt x="2041491" y="1383790"/>
                </a:lnTo>
                <a:lnTo>
                  <a:pt x="2041491" y="1316690"/>
                </a:lnTo>
                <a:close/>
                <a:moveTo>
                  <a:pt x="1940352" y="1421890"/>
                </a:moveTo>
                <a:lnTo>
                  <a:pt x="1850451" y="1421890"/>
                </a:lnTo>
                <a:lnTo>
                  <a:pt x="1850451" y="1372601"/>
                </a:lnTo>
                <a:lnTo>
                  <a:pt x="1940352" y="1372601"/>
                </a:lnTo>
                <a:close/>
                <a:moveTo>
                  <a:pt x="1760550" y="1372601"/>
                </a:moveTo>
                <a:lnTo>
                  <a:pt x="1670648" y="1372601"/>
                </a:lnTo>
                <a:lnTo>
                  <a:pt x="1670648" y="1340652"/>
                </a:lnTo>
                <a:lnTo>
                  <a:pt x="1760550" y="1340652"/>
                </a:lnTo>
                <a:close/>
                <a:moveTo>
                  <a:pt x="1580747" y="1340652"/>
                </a:moveTo>
                <a:lnTo>
                  <a:pt x="1490846" y="1340652"/>
                </a:lnTo>
                <a:lnTo>
                  <a:pt x="1490846" y="1308703"/>
                </a:lnTo>
                <a:lnTo>
                  <a:pt x="1580747" y="1308703"/>
                </a:lnTo>
                <a:close/>
                <a:moveTo>
                  <a:pt x="1400944" y="1308703"/>
                </a:moveTo>
                <a:lnTo>
                  <a:pt x="1311043" y="1308703"/>
                </a:lnTo>
                <a:lnTo>
                  <a:pt x="1311043" y="1276754"/>
                </a:lnTo>
                <a:lnTo>
                  <a:pt x="1400944" y="1276754"/>
                </a:lnTo>
                <a:close/>
                <a:moveTo>
                  <a:pt x="1221142" y="1276754"/>
                </a:moveTo>
                <a:lnTo>
                  <a:pt x="1131241" y="1276754"/>
                </a:lnTo>
                <a:lnTo>
                  <a:pt x="1131241" y="1244806"/>
                </a:lnTo>
                <a:lnTo>
                  <a:pt x="1221142" y="1244806"/>
                </a:lnTo>
                <a:close/>
                <a:moveTo>
                  <a:pt x="1041339" y="1244806"/>
                </a:moveTo>
                <a:lnTo>
                  <a:pt x="951438" y="1244806"/>
                </a:lnTo>
                <a:lnTo>
                  <a:pt x="951438" y="1212857"/>
                </a:lnTo>
                <a:lnTo>
                  <a:pt x="1041339" y="1212857"/>
                </a:lnTo>
                <a:close/>
                <a:moveTo>
                  <a:pt x="861537" y="1212857"/>
                </a:moveTo>
                <a:lnTo>
                  <a:pt x="771635" y="1212857"/>
                </a:lnTo>
                <a:lnTo>
                  <a:pt x="771635" y="1180908"/>
                </a:lnTo>
                <a:lnTo>
                  <a:pt x="861537" y="1180908"/>
                </a:lnTo>
                <a:close/>
                <a:moveTo>
                  <a:pt x="681734" y="1180908"/>
                </a:moveTo>
                <a:lnTo>
                  <a:pt x="591833" y="1180908"/>
                </a:lnTo>
                <a:lnTo>
                  <a:pt x="591833" y="1148959"/>
                </a:lnTo>
                <a:lnTo>
                  <a:pt x="681734" y="1148959"/>
                </a:lnTo>
                <a:close/>
                <a:moveTo>
                  <a:pt x="501931" y="1148959"/>
                </a:moveTo>
                <a:lnTo>
                  <a:pt x="406400" y="1148959"/>
                </a:lnTo>
                <a:lnTo>
                  <a:pt x="406400" y="1117010"/>
                </a:lnTo>
                <a:lnTo>
                  <a:pt x="501931" y="1117010"/>
                </a:lnTo>
                <a:close/>
                <a:moveTo>
                  <a:pt x="304800" y="1117010"/>
                </a:moveTo>
                <a:lnTo>
                  <a:pt x="203200" y="1117010"/>
                </a:lnTo>
                <a:lnTo>
                  <a:pt x="203200" y="1085061"/>
                </a:lnTo>
                <a:lnTo>
                  <a:pt x="304800" y="1085061"/>
                </a:lnTo>
                <a:close/>
                <a:moveTo>
                  <a:pt x="101600" y="1085061"/>
                </a:moveTo>
                <a:lnTo>
                  <a:pt x="0" y="1085061"/>
                </a:lnTo>
                <a:lnTo>
                  <a:pt x="0" y="1053113"/>
                </a:lnTo>
                <a:lnTo>
                  <a:pt x="101600" y="1053113"/>
                </a:lnTo>
                <a:close/>
                <a:moveTo>
                  <a:pt x="455295" y="1309981"/>
                </a:moveTo>
                <a:lnTo>
                  <a:pt x="455295" y="1246083"/>
                </a:lnTo>
                <a:lnTo>
                  <a:pt x="500246" y="1246083"/>
                </a:lnTo>
                <a:lnTo>
                  <a:pt x="500246" y="1309981"/>
                </a:lnTo>
                <a:close/>
                <a:moveTo>
                  <a:pt x="500246" y="1182186"/>
                </a:moveTo>
                <a:lnTo>
                  <a:pt x="500246" y="1118288"/>
                </a:lnTo>
                <a:lnTo>
                  <a:pt x="500246" y="1182186"/>
                </a:lnTo>
                <a:close/>
                <a:moveTo>
                  <a:pt x="500246" y="1054390"/>
                </a:moveTo>
                <a:lnTo>
                  <a:pt x="500246" y="990493"/>
                </a:lnTo>
                <a:lnTo>
                  <a:pt x="500246" y="1054390"/>
                </a:lnTo>
                <a:close/>
                <a:moveTo>
                  <a:pt x="500246" y="926595"/>
                </a:moveTo>
                <a:lnTo>
                  <a:pt x="500246" y="862698"/>
                </a:lnTo>
                <a:lnTo>
                  <a:pt x="500246" y="926595"/>
                </a:lnTo>
                <a:close/>
                <a:moveTo>
                  <a:pt x="500246" y="798800"/>
                </a:moveTo>
                <a:lnTo>
                  <a:pt x="500246" y="734902"/>
                </a:lnTo>
                <a:lnTo>
                  <a:pt x="500246" y="798800"/>
                </a:lnTo>
                <a:close/>
                <a:moveTo>
                  <a:pt x="500246" y="671005"/>
                </a:moveTo>
                <a:lnTo>
                  <a:pt x="500246" y="607107"/>
                </a:lnTo>
                <a:lnTo>
                  <a:pt x="500246" y="671005"/>
                </a:lnTo>
                <a:close/>
                <a:moveTo>
                  <a:pt x="500246" y="543210"/>
                </a:moveTo>
                <a:lnTo>
                  <a:pt x="500246" y="479312"/>
                </a:lnTo>
                <a:lnTo>
                  <a:pt x="500246" y="543210"/>
                </a:lnTo>
                <a:close/>
                <a:moveTo>
                  <a:pt x="500246" y="415414"/>
                </a:moveTo>
                <a:lnTo>
                  <a:pt x="500246" y="351517"/>
                </a:lnTo>
                <a:lnTo>
                  <a:pt x="500246" y="415414"/>
                </a:lnTo>
                <a:close/>
                <a:moveTo>
                  <a:pt x="500246" y="287619"/>
                </a:moveTo>
                <a:lnTo>
                  <a:pt x="500246" y="223721"/>
                </a:lnTo>
                <a:lnTo>
                  <a:pt x="500246" y="287619"/>
                </a:lnTo>
                <a:close/>
                <a:moveTo>
                  <a:pt x="500246" y="159824"/>
                </a:moveTo>
                <a:lnTo>
                  <a:pt x="500246" y="95926"/>
                </a:lnTo>
                <a:lnTo>
                  <a:pt x="500246" y="159824"/>
                </a:lnTo>
                <a:close/>
                <a:moveTo>
                  <a:pt x="500246" y="32029"/>
                </a:moveTo>
                <a:lnTo>
                  <a:pt x="500246" y="15974"/>
                </a:lnTo>
                <a:cubicBezTo>
                  <a:pt x="455295" y="7188"/>
                  <a:pt x="465409" y="0"/>
                  <a:pt x="477770" y="0"/>
                </a:cubicBezTo>
                <a:lnTo>
                  <a:pt x="567672" y="0"/>
                </a:lnTo>
                <a:lnTo>
                  <a:pt x="567672" y="31949"/>
                </a:lnTo>
                <a:lnTo>
                  <a:pt x="477770" y="31949"/>
                </a:lnTo>
                <a:lnTo>
                  <a:pt x="477770" y="15974"/>
                </a:lnTo>
                <a:lnTo>
                  <a:pt x="500246" y="15974"/>
                </a:lnTo>
                <a:lnTo>
                  <a:pt x="500246" y="32029"/>
                </a:lnTo>
                <a:close/>
              </a:path>
            </a:pathLst>
          </a:custGeom>
          <a:solidFill>
            <a:srgbClr val="8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grpSp>
        <p:nvGrpSpPr>
          <p:cNvPr id="525" name="Google Shape;525;p13"/>
          <p:cNvGrpSpPr/>
          <p:nvPr/>
        </p:nvGrpSpPr>
        <p:grpSpPr>
          <a:xfrm>
            <a:off x="595430" y="43689"/>
            <a:ext cx="15773400" cy="1083398"/>
            <a:chOff x="0" y="0"/>
            <a:chExt cx="21031200" cy="1444531"/>
          </a:xfrm>
        </p:grpSpPr>
        <p:sp>
          <p:nvSpPr>
            <p:cNvPr id="526" name="Google Shape;526;p13"/>
            <p:cNvSpPr/>
            <p:nvPr/>
          </p:nvSpPr>
          <p:spPr>
            <a:xfrm>
              <a:off x="0" y="0"/>
              <a:ext cx="21031200" cy="1444531"/>
            </a:xfrm>
            <a:custGeom>
              <a:rect b="b" l="l" r="r" t="t"/>
              <a:pathLst>
                <a:path extrusionOk="0" h="1444531" w="21031200">
                  <a:moveTo>
                    <a:pt x="0" y="0"/>
                  </a:moveTo>
                  <a:lnTo>
                    <a:pt x="21031200" y="0"/>
                  </a:lnTo>
                  <a:lnTo>
                    <a:pt x="21031200" y="1444531"/>
                  </a:lnTo>
                  <a:lnTo>
                    <a:pt x="0" y="1444531"/>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7" name="Google Shape;527;p13"/>
            <p:cNvSpPr txBox="1"/>
            <p:nvPr/>
          </p:nvSpPr>
          <p:spPr>
            <a:xfrm>
              <a:off x="0" y="28575"/>
              <a:ext cx="21031200" cy="1415956"/>
            </a:xfrm>
            <a:prstGeom prst="rect">
              <a:avLst/>
            </a:prstGeom>
            <a:noFill/>
            <a:ln>
              <a:noFill/>
            </a:ln>
          </p:spPr>
          <p:txBody>
            <a:bodyPr anchorCtr="0" anchor="ctr" bIns="0" lIns="0" spcFirstLastPara="1" rIns="0" wrap="square" tIns="0">
              <a:noAutofit/>
            </a:bodyPr>
            <a:lstStyle/>
            <a:p>
              <a:pPr indent="0" lvl="0" marL="0" marR="0" rtl="0" algn="l">
                <a:lnSpc>
                  <a:spcPct val="107993"/>
                </a:lnSpc>
                <a:spcBef>
                  <a:spcPts val="0"/>
                </a:spcBef>
                <a:spcAft>
                  <a:spcPts val="0"/>
                </a:spcAft>
                <a:buNone/>
              </a:pPr>
              <a:r>
                <a:rPr b="1" lang="en-US" sz="3240">
                  <a:solidFill>
                    <a:srgbClr val="A31A2A"/>
                  </a:solidFill>
                  <a:latin typeface="Garamond"/>
                  <a:ea typeface="Garamond"/>
                  <a:cs typeface="Garamond"/>
                  <a:sym typeface="Garamond"/>
                </a:rPr>
                <a:t>(CO-)DEVELOP OR ADAPT CREDIT LINES AND LOAN PRODUCTS FOR THE BIODIGESTER SECTOR TOGETHER WITH FINANCIAL INSTITUTIONS</a:t>
              </a:r>
              <a:r>
                <a:rPr lang="en-US" sz="3240">
                  <a:solidFill>
                    <a:srgbClr val="A31A2A"/>
                  </a:solidFill>
                  <a:latin typeface="Garamond"/>
                  <a:ea typeface="Garamond"/>
                  <a:cs typeface="Garamond"/>
                  <a:sym typeface="Garamond"/>
                </a:rPr>
                <a:t>.</a:t>
              </a:r>
              <a:endParaRPr/>
            </a:p>
          </p:txBody>
        </p:sp>
      </p:grpSp>
      <p:grpSp>
        <p:nvGrpSpPr>
          <p:cNvPr id="528" name="Google Shape;528;p13"/>
          <p:cNvGrpSpPr/>
          <p:nvPr/>
        </p:nvGrpSpPr>
        <p:grpSpPr>
          <a:xfrm>
            <a:off x="12915900" y="9505950"/>
            <a:ext cx="4114800" cy="576263"/>
            <a:chOff x="0" y="-38100"/>
            <a:chExt cx="5486400" cy="768350"/>
          </a:xfrm>
        </p:grpSpPr>
        <p:sp>
          <p:nvSpPr>
            <p:cNvPr id="529" name="Google Shape;529;p13"/>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0" name="Google Shape;530;p13"/>
            <p:cNvSpPr txBox="1"/>
            <p:nvPr/>
          </p:nvSpPr>
          <p:spPr>
            <a:xfrm>
              <a:off x="0" y="-38100"/>
              <a:ext cx="5486400" cy="76835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13</a:t>
              </a:r>
              <a:endParaRPr/>
            </a:p>
          </p:txBody>
        </p:sp>
      </p:grpSp>
      <p:grpSp>
        <p:nvGrpSpPr>
          <p:cNvPr id="531" name="Google Shape;531;p13"/>
          <p:cNvGrpSpPr/>
          <p:nvPr/>
        </p:nvGrpSpPr>
        <p:grpSpPr>
          <a:xfrm>
            <a:off x="-28575" y="7335"/>
            <a:ext cx="734568" cy="10289191"/>
            <a:chOff x="0" y="0"/>
            <a:chExt cx="979424" cy="13718921"/>
          </a:xfrm>
        </p:grpSpPr>
        <p:sp>
          <p:nvSpPr>
            <p:cNvPr id="532" name="Google Shape;532;p13"/>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3" name="Google Shape;533;p13"/>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descr="A brochure of a farm  AI-generated content may be incorrect." id="534" name="Google Shape;534;p13"/>
          <p:cNvSpPr/>
          <p:nvPr/>
        </p:nvSpPr>
        <p:spPr>
          <a:xfrm>
            <a:off x="10848110" y="2456384"/>
            <a:ext cx="7201948" cy="7625810"/>
          </a:xfrm>
          <a:custGeom>
            <a:rect b="b" l="l" r="r" t="t"/>
            <a:pathLst>
              <a:path extrusionOk="0" h="10167747" w="9602597">
                <a:moveTo>
                  <a:pt x="0" y="0"/>
                </a:moveTo>
                <a:lnTo>
                  <a:pt x="9602597" y="0"/>
                </a:lnTo>
                <a:lnTo>
                  <a:pt x="9602597" y="10167747"/>
                </a:lnTo>
                <a:lnTo>
                  <a:pt x="0" y="10167747"/>
                </a:lnTo>
                <a:lnTo>
                  <a:pt x="0" y="0"/>
                </a:lnTo>
                <a:close/>
              </a:path>
            </a:pathLst>
          </a:custGeom>
          <a:blipFill rotWithShape="1">
            <a:blip r:embed="rId3">
              <a:alphaModFix/>
            </a:blip>
            <a:stretch>
              <a:fillRect b="-10593"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5" name="Google Shape;535;p13"/>
          <p:cNvSpPr/>
          <p:nvPr/>
        </p:nvSpPr>
        <p:spPr>
          <a:xfrm>
            <a:off x="1022550" y="4083810"/>
            <a:ext cx="8379238" cy="6203156"/>
          </a:xfrm>
          <a:custGeom>
            <a:rect b="b" l="l" r="r" t="t"/>
            <a:pathLst>
              <a:path extrusionOk="0" h="8270875" w="11172317">
                <a:moveTo>
                  <a:pt x="0" y="0"/>
                </a:moveTo>
                <a:lnTo>
                  <a:pt x="11172317" y="0"/>
                </a:lnTo>
                <a:lnTo>
                  <a:pt x="11172317" y="8270875"/>
                </a:lnTo>
                <a:lnTo>
                  <a:pt x="0" y="8270875"/>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6" name="Google Shape;536;p13"/>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7" name="Google Shape;537;p13"/>
          <p:cNvSpPr/>
          <p:nvPr/>
        </p:nvSpPr>
        <p:spPr>
          <a:xfrm>
            <a:off x="1028700" y="1192456"/>
            <a:ext cx="7647322" cy="2630943"/>
          </a:xfrm>
          <a:custGeom>
            <a:rect b="b" l="l" r="r" t="t"/>
            <a:pathLst>
              <a:path extrusionOk="0" h="2630943" w="7647322">
                <a:moveTo>
                  <a:pt x="0" y="0"/>
                </a:moveTo>
                <a:lnTo>
                  <a:pt x="7647322" y="0"/>
                </a:lnTo>
                <a:lnTo>
                  <a:pt x="7647322" y="2630942"/>
                </a:lnTo>
                <a:lnTo>
                  <a:pt x="0" y="2630942"/>
                </a:lnTo>
                <a:lnTo>
                  <a:pt x="0" y="0"/>
                </a:lnTo>
                <a:close/>
              </a:path>
            </a:pathLst>
          </a:custGeom>
          <a:blipFill rotWithShape="1">
            <a:blip r:embed="rId6">
              <a:alphaModFix/>
            </a:blip>
            <a:stretch>
              <a:fillRect b="-31864" l="-6700" r="-7125" t="-5194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8" name="Google Shape;538;p13"/>
          <p:cNvSpPr/>
          <p:nvPr/>
        </p:nvSpPr>
        <p:spPr>
          <a:xfrm>
            <a:off x="4464694" y="1192456"/>
            <a:ext cx="2338610" cy="1344035"/>
          </a:xfrm>
          <a:custGeom>
            <a:rect b="b" l="l" r="r" t="t"/>
            <a:pathLst>
              <a:path extrusionOk="0" h="1792047" w="3118146">
                <a:moveTo>
                  <a:pt x="793548" y="0"/>
                </a:moveTo>
                <a:lnTo>
                  <a:pt x="916507" y="0"/>
                </a:lnTo>
                <a:lnTo>
                  <a:pt x="916507" y="35146"/>
                </a:lnTo>
                <a:lnTo>
                  <a:pt x="793548" y="35146"/>
                </a:lnTo>
                <a:close/>
                <a:moveTo>
                  <a:pt x="1039466" y="0"/>
                </a:moveTo>
                <a:lnTo>
                  <a:pt x="1162425" y="0"/>
                </a:lnTo>
                <a:lnTo>
                  <a:pt x="1162425" y="35146"/>
                </a:lnTo>
                <a:lnTo>
                  <a:pt x="1039466" y="35146"/>
                </a:lnTo>
                <a:close/>
                <a:moveTo>
                  <a:pt x="1285384" y="0"/>
                </a:moveTo>
                <a:lnTo>
                  <a:pt x="1408343" y="0"/>
                </a:lnTo>
                <a:lnTo>
                  <a:pt x="1408343" y="35146"/>
                </a:lnTo>
                <a:lnTo>
                  <a:pt x="1285384" y="35146"/>
                </a:lnTo>
                <a:close/>
                <a:moveTo>
                  <a:pt x="1531302" y="0"/>
                </a:moveTo>
                <a:lnTo>
                  <a:pt x="1654261" y="0"/>
                </a:lnTo>
                <a:lnTo>
                  <a:pt x="1654261" y="35146"/>
                </a:lnTo>
                <a:lnTo>
                  <a:pt x="1531302" y="35146"/>
                </a:lnTo>
                <a:close/>
                <a:moveTo>
                  <a:pt x="1777220" y="0"/>
                </a:moveTo>
                <a:lnTo>
                  <a:pt x="1900179" y="0"/>
                </a:lnTo>
                <a:lnTo>
                  <a:pt x="1900179" y="35146"/>
                </a:lnTo>
                <a:lnTo>
                  <a:pt x="1777220" y="35146"/>
                </a:lnTo>
                <a:close/>
                <a:moveTo>
                  <a:pt x="2023138" y="0"/>
                </a:moveTo>
                <a:lnTo>
                  <a:pt x="2146097" y="0"/>
                </a:lnTo>
                <a:lnTo>
                  <a:pt x="2146097" y="35146"/>
                </a:lnTo>
                <a:lnTo>
                  <a:pt x="2023138" y="35146"/>
                </a:lnTo>
                <a:close/>
                <a:moveTo>
                  <a:pt x="2269056" y="35146"/>
                </a:moveTo>
                <a:lnTo>
                  <a:pt x="2392015" y="35146"/>
                </a:lnTo>
                <a:lnTo>
                  <a:pt x="2269056" y="35146"/>
                </a:lnTo>
                <a:close/>
                <a:moveTo>
                  <a:pt x="2514975" y="35146"/>
                </a:moveTo>
                <a:lnTo>
                  <a:pt x="2637934" y="35146"/>
                </a:lnTo>
                <a:lnTo>
                  <a:pt x="2514975" y="35146"/>
                </a:lnTo>
                <a:close/>
                <a:moveTo>
                  <a:pt x="2760893" y="35146"/>
                </a:moveTo>
                <a:lnTo>
                  <a:pt x="2883852" y="35146"/>
                </a:lnTo>
                <a:lnTo>
                  <a:pt x="2760893" y="35146"/>
                </a:lnTo>
                <a:close/>
                <a:moveTo>
                  <a:pt x="3006811" y="35146"/>
                </a:moveTo>
                <a:lnTo>
                  <a:pt x="3088886" y="35146"/>
                </a:lnTo>
                <a:cubicBezTo>
                  <a:pt x="3105793" y="35146"/>
                  <a:pt x="3118146" y="43054"/>
                  <a:pt x="3118146" y="52719"/>
                </a:cubicBezTo>
                <a:lnTo>
                  <a:pt x="3118146" y="40945"/>
                </a:lnTo>
                <a:lnTo>
                  <a:pt x="3058146" y="40945"/>
                </a:lnTo>
                <a:lnTo>
                  <a:pt x="3058146" y="17573"/>
                </a:lnTo>
                <a:lnTo>
                  <a:pt x="3088886" y="17573"/>
                </a:lnTo>
                <a:lnTo>
                  <a:pt x="3088886" y="35146"/>
                </a:lnTo>
                <a:lnTo>
                  <a:pt x="3006811" y="35146"/>
                </a:lnTo>
                <a:close/>
                <a:moveTo>
                  <a:pt x="3118146" y="146382"/>
                </a:moveTo>
                <a:lnTo>
                  <a:pt x="3118146" y="216674"/>
                </a:lnTo>
                <a:lnTo>
                  <a:pt x="3058146" y="216674"/>
                </a:lnTo>
                <a:lnTo>
                  <a:pt x="3058146" y="146382"/>
                </a:lnTo>
                <a:close/>
                <a:moveTo>
                  <a:pt x="3058146" y="286966"/>
                </a:moveTo>
                <a:lnTo>
                  <a:pt x="3058146" y="357257"/>
                </a:lnTo>
                <a:lnTo>
                  <a:pt x="2996667" y="357257"/>
                </a:lnTo>
                <a:lnTo>
                  <a:pt x="2996667" y="286966"/>
                </a:lnTo>
                <a:close/>
                <a:moveTo>
                  <a:pt x="2996667" y="427549"/>
                </a:moveTo>
                <a:lnTo>
                  <a:pt x="2996667" y="497840"/>
                </a:lnTo>
                <a:lnTo>
                  <a:pt x="2935187" y="497840"/>
                </a:lnTo>
                <a:lnTo>
                  <a:pt x="2935187" y="427549"/>
                </a:lnTo>
                <a:close/>
                <a:moveTo>
                  <a:pt x="2935187" y="568132"/>
                </a:moveTo>
                <a:lnTo>
                  <a:pt x="2935187" y="638424"/>
                </a:lnTo>
                <a:lnTo>
                  <a:pt x="2873708" y="638424"/>
                </a:lnTo>
                <a:lnTo>
                  <a:pt x="2873708" y="568132"/>
                </a:lnTo>
                <a:close/>
                <a:moveTo>
                  <a:pt x="2873708" y="708715"/>
                </a:moveTo>
                <a:lnTo>
                  <a:pt x="2873708" y="779007"/>
                </a:lnTo>
                <a:lnTo>
                  <a:pt x="2812228" y="779007"/>
                </a:lnTo>
                <a:lnTo>
                  <a:pt x="2812228" y="708715"/>
                </a:lnTo>
                <a:close/>
                <a:moveTo>
                  <a:pt x="2812228" y="849299"/>
                </a:moveTo>
                <a:lnTo>
                  <a:pt x="2812228" y="919590"/>
                </a:lnTo>
                <a:lnTo>
                  <a:pt x="2750748" y="919590"/>
                </a:lnTo>
                <a:lnTo>
                  <a:pt x="2750748" y="849299"/>
                </a:lnTo>
                <a:close/>
                <a:moveTo>
                  <a:pt x="2750748" y="989882"/>
                </a:moveTo>
                <a:lnTo>
                  <a:pt x="2750748" y="1060173"/>
                </a:lnTo>
                <a:lnTo>
                  <a:pt x="2689269" y="1060173"/>
                </a:lnTo>
                <a:lnTo>
                  <a:pt x="2689269" y="989882"/>
                </a:lnTo>
                <a:close/>
                <a:moveTo>
                  <a:pt x="2689269" y="1130465"/>
                </a:moveTo>
                <a:lnTo>
                  <a:pt x="2689269" y="1200757"/>
                </a:lnTo>
                <a:lnTo>
                  <a:pt x="2627789" y="1200757"/>
                </a:lnTo>
                <a:lnTo>
                  <a:pt x="2627789" y="1130465"/>
                </a:lnTo>
                <a:close/>
                <a:moveTo>
                  <a:pt x="2627789" y="1271048"/>
                </a:moveTo>
                <a:lnTo>
                  <a:pt x="2627789" y="1341340"/>
                </a:lnTo>
                <a:lnTo>
                  <a:pt x="2566310" y="1341340"/>
                </a:lnTo>
                <a:lnTo>
                  <a:pt x="2566310" y="1271048"/>
                </a:lnTo>
                <a:close/>
                <a:moveTo>
                  <a:pt x="2566310" y="1411631"/>
                </a:moveTo>
                <a:lnTo>
                  <a:pt x="2566310" y="1481923"/>
                </a:lnTo>
                <a:lnTo>
                  <a:pt x="2504830" y="1481923"/>
                </a:lnTo>
                <a:lnTo>
                  <a:pt x="2504830" y="1411631"/>
                </a:lnTo>
                <a:close/>
                <a:moveTo>
                  <a:pt x="2504830" y="1552215"/>
                </a:moveTo>
                <a:lnTo>
                  <a:pt x="2504830" y="1622506"/>
                </a:lnTo>
                <a:lnTo>
                  <a:pt x="2443351" y="1622506"/>
                </a:lnTo>
                <a:lnTo>
                  <a:pt x="2443351" y="1552215"/>
                </a:lnTo>
                <a:close/>
                <a:moveTo>
                  <a:pt x="2443351" y="1692798"/>
                </a:moveTo>
                <a:lnTo>
                  <a:pt x="2443351" y="1766647"/>
                </a:lnTo>
                <a:cubicBezTo>
                  <a:pt x="2443351" y="1780617"/>
                  <a:pt x="2429518" y="1792047"/>
                  <a:pt x="2412611" y="1792047"/>
                </a:cubicBezTo>
                <a:lnTo>
                  <a:pt x="2411996" y="1792047"/>
                </a:lnTo>
                <a:lnTo>
                  <a:pt x="2411996" y="1745165"/>
                </a:lnTo>
                <a:lnTo>
                  <a:pt x="2412611" y="1745165"/>
                </a:lnTo>
                <a:lnTo>
                  <a:pt x="2412611" y="1766647"/>
                </a:lnTo>
                <a:lnTo>
                  <a:pt x="2381872" y="1766647"/>
                </a:lnTo>
                <a:lnTo>
                  <a:pt x="2381872" y="1692798"/>
                </a:lnTo>
                <a:close/>
                <a:moveTo>
                  <a:pt x="2227558" y="1792047"/>
                </a:moveTo>
                <a:lnTo>
                  <a:pt x="2104599" y="1792047"/>
                </a:lnTo>
                <a:lnTo>
                  <a:pt x="2104599" y="1745165"/>
                </a:lnTo>
                <a:lnTo>
                  <a:pt x="2227558" y="1745165"/>
                </a:lnTo>
                <a:close/>
                <a:moveTo>
                  <a:pt x="1981640" y="1745165"/>
                </a:moveTo>
                <a:lnTo>
                  <a:pt x="1858681" y="1745165"/>
                </a:lnTo>
                <a:lnTo>
                  <a:pt x="1858681" y="1710019"/>
                </a:lnTo>
                <a:lnTo>
                  <a:pt x="1981640" y="1710019"/>
                </a:lnTo>
                <a:close/>
                <a:moveTo>
                  <a:pt x="1735722" y="1710019"/>
                </a:moveTo>
                <a:lnTo>
                  <a:pt x="1612763" y="1710019"/>
                </a:lnTo>
                <a:lnTo>
                  <a:pt x="1612763" y="1674874"/>
                </a:lnTo>
                <a:lnTo>
                  <a:pt x="1735722" y="1674874"/>
                </a:lnTo>
                <a:close/>
                <a:moveTo>
                  <a:pt x="1489803" y="1674874"/>
                </a:moveTo>
                <a:lnTo>
                  <a:pt x="1366844" y="1674874"/>
                </a:lnTo>
                <a:lnTo>
                  <a:pt x="1366844" y="1639728"/>
                </a:lnTo>
                <a:lnTo>
                  <a:pt x="1489803" y="1639728"/>
                </a:lnTo>
                <a:close/>
                <a:moveTo>
                  <a:pt x="1243885" y="1639728"/>
                </a:moveTo>
                <a:lnTo>
                  <a:pt x="1120926" y="1639728"/>
                </a:lnTo>
                <a:lnTo>
                  <a:pt x="1120926" y="1604582"/>
                </a:lnTo>
                <a:lnTo>
                  <a:pt x="1243885" y="1604582"/>
                </a:lnTo>
                <a:close/>
                <a:moveTo>
                  <a:pt x="997967" y="1604582"/>
                </a:moveTo>
                <a:lnTo>
                  <a:pt x="875008" y="1604582"/>
                </a:lnTo>
                <a:lnTo>
                  <a:pt x="875008" y="1569436"/>
                </a:lnTo>
                <a:lnTo>
                  <a:pt x="997967" y="1569436"/>
                </a:lnTo>
                <a:close/>
                <a:moveTo>
                  <a:pt x="752049" y="1569436"/>
                </a:moveTo>
                <a:lnTo>
                  <a:pt x="629090" y="1569436"/>
                </a:lnTo>
                <a:lnTo>
                  <a:pt x="629090" y="1534290"/>
                </a:lnTo>
                <a:lnTo>
                  <a:pt x="752049" y="1534290"/>
                </a:lnTo>
                <a:close/>
                <a:moveTo>
                  <a:pt x="508000" y="1534290"/>
                </a:moveTo>
                <a:lnTo>
                  <a:pt x="406400" y="1534290"/>
                </a:lnTo>
                <a:lnTo>
                  <a:pt x="406400" y="1499144"/>
                </a:lnTo>
                <a:lnTo>
                  <a:pt x="508000" y="1499144"/>
                </a:lnTo>
                <a:close/>
                <a:moveTo>
                  <a:pt x="304800" y="1499144"/>
                </a:moveTo>
                <a:lnTo>
                  <a:pt x="203200" y="1499144"/>
                </a:lnTo>
                <a:lnTo>
                  <a:pt x="203200" y="1463999"/>
                </a:lnTo>
                <a:lnTo>
                  <a:pt x="304800" y="1463999"/>
                </a:lnTo>
                <a:close/>
                <a:moveTo>
                  <a:pt x="101600" y="1463999"/>
                </a:moveTo>
                <a:lnTo>
                  <a:pt x="0" y="1463999"/>
                </a:lnTo>
                <a:lnTo>
                  <a:pt x="0" y="1428853"/>
                </a:lnTo>
                <a:lnTo>
                  <a:pt x="101600" y="1428853"/>
                </a:lnTo>
                <a:close/>
                <a:moveTo>
                  <a:pt x="516890" y="1703869"/>
                </a:moveTo>
                <a:lnTo>
                  <a:pt x="516890" y="1633577"/>
                </a:lnTo>
                <a:lnTo>
                  <a:pt x="578370" y="1633577"/>
                </a:lnTo>
                <a:lnTo>
                  <a:pt x="578370" y="1703869"/>
                </a:lnTo>
                <a:close/>
                <a:moveTo>
                  <a:pt x="578370" y="1563286"/>
                </a:moveTo>
                <a:lnTo>
                  <a:pt x="578370" y="1492994"/>
                </a:lnTo>
                <a:lnTo>
                  <a:pt x="578370" y="1563286"/>
                </a:lnTo>
                <a:close/>
                <a:moveTo>
                  <a:pt x="578370" y="1422702"/>
                </a:moveTo>
                <a:lnTo>
                  <a:pt x="578370" y="1352411"/>
                </a:lnTo>
                <a:lnTo>
                  <a:pt x="578370" y="1422702"/>
                </a:lnTo>
                <a:close/>
                <a:moveTo>
                  <a:pt x="578370" y="1282119"/>
                </a:moveTo>
                <a:lnTo>
                  <a:pt x="578370" y="1211827"/>
                </a:lnTo>
                <a:lnTo>
                  <a:pt x="578370" y="1282119"/>
                </a:lnTo>
                <a:close/>
                <a:moveTo>
                  <a:pt x="578370" y="1141536"/>
                </a:moveTo>
                <a:lnTo>
                  <a:pt x="578370" y="1071244"/>
                </a:lnTo>
                <a:lnTo>
                  <a:pt x="578370" y="1141536"/>
                </a:lnTo>
                <a:close/>
                <a:moveTo>
                  <a:pt x="578370" y="1000953"/>
                </a:moveTo>
                <a:lnTo>
                  <a:pt x="578370" y="930661"/>
                </a:lnTo>
                <a:lnTo>
                  <a:pt x="578370" y="1000953"/>
                </a:lnTo>
                <a:close/>
                <a:moveTo>
                  <a:pt x="578370" y="860369"/>
                </a:moveTo>
                <a:lnTo>
                  <a:pt x="578370" y="790078"/>
                </a:lnTo>
                <a:lnTo>
                  <a:pt x="578370" y="860369"/>
                </a:lnTo>
                <a:close/>
                <a:moveTo>
                  <a:pt x="578370" y="719786"/>
                </a:moveTo>
                <a:lnTo>
                  <a:pt x="578370" y="649495"/>
                </a:lnTo>
                <a:lnTo>
                  <a:pt x="578370" y="719786"/>
                </a:lnTo>
                <a:close/>
                <a:moveTo>
                  <a:pt x="578370" y="579203"/>
                </a:moveTo>
                <a:lnTo>
                  <a:pt x="578370" y="508911"/>
                </a:lnTo>
                <a:lnTo>
                  <a:pt x="578370" y="579203"/>
                </a:lnTo>
                <a:close/>
                <a:moveTo>
                  <a:pt x="578370" y="438620"/>
                </a:moveTo>
                <a:lnTo>
                  <a:pt x="578370" y="368328"/>
                </a:lnTo>
                <a:lnTo>
                  <a:pt x="578370" y="438620"/>
                </a:lnTo>
                <a:close/>
                <a:moveTo>
                  <a:pt x="578370" y="298036"/>
                </a:moveTo>
                <a:lnTo>
                  <a:pt x="578370" y="227745"/>
                </a:lnTo>
                <a:lnTo>
                  <a:pt x="578370" y="298036"/>
                </a:lnTo>
                <a:close/>
                <a:moveTo>
                  <a:pt x="578370" y="157453"/>
                </a:moveTo>
                <a:lnTo>
                  <a:pt x="578370" y="87162"/>
                </a:lnTo>
                <a:lnTo>
                  <a:pt x="578370" y="157453"/>
                </a:lnTo>
                <a:close/>
                <a:moveTo>
                  <a:pt x="547630" y="0"/>
                </a:moveTo>
                <a:lnTo>
                  <a:pt x="670589" y="0"/>
                </a:lnTo>
                <a:lnTo>
                  <a:pt x="670589" y="35146"/>
                </a:lnTo>
                <a:lnTo>
                  <a:pt x="547630" y="35146"/>
                </a:lnTo>
                <a:close/>
              </a:path>
            </a:pathLst>
          </a:custGeom>
          <a:solidFill>
            <a:srgbClr val="8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grpSp>
        <p:nvGrpSpPr>
          <p:cNvPr id="547" name="Google Shape;547;p14"/>
          <p:cNvGrpSpPr/>
          <p:nvPr/>
        </p:nvGrpSpPr>
        <p:grpSpPr>
          <a:xfrm>
            <a:off x="595430" y="149350"/>
            <a:ext cx="15359633" cy="1010908"/>
            <a:chOff x="0" y="0"/>
            <a:chExt cx="20479511" cy="1347877"/>
          </a:xfrm>
        </p:grpSpPr>
        <p:sp>
          <p:nvSpPr>
            <p:cNvPr id="548" name="Google Shape;548;p14"/>
            <p:cNvSpPr/>
            <p:nvPr/>
          </p:nvSpPr>
          <p:spPr>
            <a:xfrm>
              <a:off x="0" y="0"/>
              <a:ext cx="20479511" cy="1347877"/>
            </a:xfrm>
            <a:custGeom>
              <a:rect b="b" l="l" r="r" t="t"/>
              <a:pathLst>
                <a:path extrusionOk="0" h="1347877" w="20479511">
                  <a:moveTo>
                    <a:pt x="0" y="0"/>
                  </a:moveTo>
                  <a:lnTo>
                    <a:pt x="20479511" y="0"/>
                  </a:lnTo>
                  <a:lnTo>
                    <a:pt x="20479511" y="1347877"/>
                  </a:lnTo>
                  <a:lnTo>
                    <a:pt x="0" y="1347877"/>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9" name="Google Shape;549;p14"/>
            <p:cNvSpPr txBox="1"/>
            <p:nvPr/>
          </p:nvSpPr>
          <p:spPr>
            <a:xfrm>
              <a:off x="0" y="19050"/>
              <a:ext cx="20479511" cy="1328827"/>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31A2A"/>
                  </a:solidFill>
                  <a:latin typeface="Garamond"/>
                  <a:ea typeface="Garamond"/>
                  <a:cs typeface="Garamond"/>
                  <a:sym typeface="Garamond"/>
                </a:rPr>
                <a:t>DESIGN AND IMPLEMENT TRAININGS WITH MATERIALS ON DEVELOPED CREDIT LINES AND PRODUCTS.</a:t>
              </a:r>
              <a:endParaRPr/>
            </a:p>
          </p:txBody>
        </p:sp>
      </p:grpSp>
      <p:grpSp>
        <p:nvGrpSpPr>
          <p:cNvPr id="550" name="Google Shape;550;p14"/>
          <p:cNvGrpSpPr/>
          <p:nvPr/>
        </p:nvGrpSpPr>
        <p:grpSpPr>
          <a:xfrm>
            <a:off x="12915900" y="9505950"/>
            <a:ext cx="4114800" cy="576263"/>
            <a:chOff x="0" y="-38100"/>
            <a:chExt cx="5486400" cy="768350"/>
          </a:xfrm>
        </p:grpSpPr>
        <p:sp>
          <p:nvSpPr>
            <p:cNvPr id="551" name="Google Shape;551;p14"/>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2" name="Google Shape;552;p14"/>
            <p:cNvSpPr txBox="1"/>
            <p:nvPr/>
          </p:nvSpPr>
          <p:spPr>
            <a:xfrm>
              <a:off x="0" y="-38100"/>
              <a:ext cx="5486400" cy="76835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14</a:t>
              </a:r>
              <a:endParaRPr/>
            </a:p>
          </p:txBody>
        </p:sp>
      </p:grpSp>
      <p:grpSp>
        <p:nvGrpSpPr>
          <p:cNvPr id="553" name="Google Shape;553;p14"/>
          <p:cNvGrpSpPr/>
          <p:nvPr/>
        </p:nvGrpSpPr>
        <p:grpSpPr>
          <a:xfrm>
            <a:off x="-28575" y="7335"/>
            <a:ext cx="734568" cy="10289191"/>
            <a:chOff x="0" y="0"/>
            <a:chExt cx="979424" cy="13718921"/>
          </a:xfrm>
        </p:grpSpPr>
        <p:sp>
          <p:nvSpPr>
            <p:cNvPr id="554" name="Google Shape;554;p14"/>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5" name="Google Shape;555;p14"/>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56" name="Google Shape;556;p14"/>
          <p:cNvSpPr/>
          <p:nvPr/>
        </p:nvSpPr>
        <p:spPr>
          <a:xfrm>
            <a:off x="931800" y="4053079"/>
            <a:ext cx="7343429" cy="4071567"/>
          </a:xfrm>
          <a:custGeom>
            <a:rect b="b" l="l" r="r" t="t"/>
            <a:pathLst>
              <a:path extrusionOk="0" h="5840730" w="10534269">
                <a:moveTo>
                  <a:pt x="0" y="0"/>
                </a:moveTo>
                <a:lnTo>
                  <a:pt x="10534269" y="0"/>
                </a:lnTo>
                <a:lnTo>
                  <a:pt x="10534269" y="5840730"/>
                </a:lnTo>
                <a:lnTo>
                  <a:pt x="0" y="5840730"/>
                </a:lnTo>
                <a:lnTo>
                  <a:pt x="0" y="0"/>
                </a:lnTo>
                <a:close/>
              </a:path>
            </a:pathLst>
          </a:custGeom>
          <a:blipFill rotWithShape="1">
            <a:blip r:embed="rId3">
              <a:alphaModFix/>
            </a:blip>
            <a:stretch>
              <a:fillRect b="-8950" l="-10563" r="-10466" t="-1377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57" name="Google Shape;557;p14"/>
          <p:cNvGrpSpPr/>
          <p:nvPr/>
        </p:nvGrpSpPr>
        <p:grpSpPr>
          <a:xfrm>
            <a:off x="1477410" y="8240792"/>
            <a:ext cx="4510006" cy="1971040"/>
            <a:chOff x="0" y="-9525"/>
            <a:chExt cx="6013342" cy="2628053"/>
          </a:xfrm>
        </p:grpSpPr>
        <p:sp>
          <p:nvSpPr>
            <p:cNvPr id="558" name="Google Shape;558;p14"/>
            <p:cNvSpPr/>
            <p:nvPr/>
          </p:nvSpPr>
          <p:spPr>
            <a:xfrm>
              <a:off x="0" y="0"/>
              <a:ext cx="6013323" cy="2618486"/>
            </a:xfrm>
            <a:custGeom>
              <a:rect b="b" l="l" r="r" t="t"/>
              <a:pathLst>
                <a:path extrusionOk="0" h="2618486" w="6013323">
                  <a:moveTo>
                    <a:pt x="0" y="917067"/>
                  </a:moveTo>
                  <a:lnTo>
                    <a:pt x="2679319" y="917067"/>
                  </a:lnTo>
                  <a:lnTo>
                    <a:pt x="2679319" y="654685"/>
                  </a:lnTo>
                  <a:lnTo>
                    <a:pt x="2352040" y="654685"/>
                  </a:lnTo>
                  <a:lnTo>
                    <a:pt x="3006725" y="0"/>
                  </a:lnTo>
                  <a:lnTo>
                    <a:pt x="3661410" y="654685"/>
                  </a:lnTo>
                  <a:lnTo>
                    <a:pt x="3334004" y="654685"/>
                  </a:lnTo>
                  <a:lnTo>
                    <a:pt x="3334004" y="917067"/>
                  </a:lnTo>
                  <a:lnTo>
                    <a:pt x="6013323" y="917067"/>
                  </a:lnTo>
                  <a:lnTo>
                    <a:pt x="6013323" y="2618486"/>
                  </a:lnTo>
                  <a:lnTo>
                    <a:pt x="0" y="2618486"/>
                  </a:lnTo>
                  <a:close/>
                </a:path>
              </a:pathLst>
            </a:custGeom>
            <a:solidFill>
              <a:srgbClr val="A9D18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9" name="Google Shape;559;p14"/>
            <p:cNvSpPr txBox="1"/>
            <p:nvPr/>
          </p:nvSpPr>
          <p:spPr>
            <a:xfrm>
              <a:off x="0" y="-9525"/>
              <a:ext cx="6013342" cy="2628053"/>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19958"/>
                </a:lnSpc>
                <a:spcBef>
                  <a:spcPts val="0"/>
                </a:spcBef>
                <a:spcAft>
                  <a:spcPts val="0"/>
                </a:spcAft>
                <a:buNone/>
              </a:pPr>
              <a:r>
                <a:rPr b="1" lang="en-US" sz="2400">
                  <a:solidFill>
                    <a:srgbClr val="000000"/>
                  </a:solidFill>
                  <a:latin typeface="Garamond"/>
                  <a:ea typeface="Garamond"/>
                  <a:cs typeface="Garamond"/>
                  <a:sym typeface="Garamond"/>
                </a:rPr>
                <a:t>Trainer  modules developed for FIs and rolled out </a:t>
              </a:r>
              <a:endParaRPr/>
            </a:p>
            <a:p>
              <a:pPr indent="0" lvl="0" marL="0" marR="0" rtl="0" algn="ctr">
                <a:lnSpc>
                  <a:spcPct val="119958"/>
                </a:lnSpc>
                <a:spcBef>
                  <a:spcPts val="0"/>
                </a:spcBef>
                <a:spcAft>
                  <a:spcPts val="0"/>
                </a:spcAft>
                <a:buNone/>
              </a:pPr>
              <a:r>
                <a:t/>
              </a:r>
              <a:endParaRPr b="1" sz="2400">
                <a:solidFill>
                  <a:srgbClr val="000000"/>
                </a:solidFill>
                <a:latin typeface="Garamond"/>
                <a:ea typeface="Garamond"/>
                <a:cs typeface="Garamond"/>
                <a:sym typeface="Garamond"/>
              </a:endParaRPr>
            </a:p>
          </p:txBody>
        </p:sp>
      </p:grpSp>
      <p:sp>
        <p:nvSpPr>
          <p:cNvPr id="560" name="Google Shape;560;p14"/>
          <p:cNvSpPr/>
          <p:nvPr/>
        </p:nvSpPr>
        <p:spPr>
          <a:xfrm>
            <a:off x="9134159" y="4053079"/>
            <a:ext cx="8556188" cy="4280857"/>
          </a:xfrm>
          <a:custGeom>
            <a:rect b="b" l="l" r="r" t="t"/>
            <a:pathLst>
              <a:path extrusionOk="0" h="6099937" w="12192000">
                <a:moveTo>
                  <a:pt x="0" y="0"/>
                </a:moveTo>
                <a:lnTo>
                  <a:pt x="12192000" y="0"/>
                </a:lnTo>
                <a:lnTo>
                  <a:pt x="12192000" y="6099937"/>
                </a:lnTo>
                <a:lnTo>
                  <a:pt x="0" y="6099937"/>
                </a:lnTo>
                <a:lnTo>
                  <a:pt x="0" y="0"/>
                </a:lnTo>
                <a:close/>
              </a:path>
            </a:pathLst>
          </a:custGeom>
          <a:blipFill rotWithShape="1">
            <a:blip r:embed="rId4">
              <a:alphaModFix/>
            </a:blip>
            <a:stretch>
              <a:fillRect b="-123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61" name="Google Shape;561;p14"/>
          <p:cNvGrpSpPr/>
          <p:nvPr/>
        </p:nvGrpSpPr>
        <p:grpSpPr>
          <a:xfrm>
            <a:off x="11738732" y="8240792"/>
            <a:ext cx="4510006" cy="1971040"/>
            <a:chOff x="0" y="-9525"/>
            <a:chExt cx="6013342" cy="2628053"/>
          </a:xfrm>
        </p:grpSpPr>
        <p:sp>
          <p:nvSpPr>
            <p:cNvPr id="562" name="Google Shape;562;p14"/>
            <p:cNvSpPr/>
            <p:nvPr/>
          </p:nvSpPr>
          <p:spPr>
            <a:xfrm>
              <a:off x="0" y="0"/>
              <a:ext cx="6013323" cy="2618486"/>
            </a:xfrm>
            <a:custGeom>
              <a:rect b="b" l="l" r="r" t="t"/>
              <a:pathLst>
                <a:path extrusionOk="0" h="2618486" w="6013323">
                  <a:moveTo>
                    <a:pt x="0" y="917067"/>
                  </a:moveTo>
                  <a:lnTo>
                    <a:pt x="2679319" y="917067"/>
                  </a:lnTo>
                  <a:lnTo>
                    <a:pt x="2679319" y="654685"/>
                  </a:lnTo>
                  <a:lnTo>
                    <a:pt x="2352040" y="654685"/>
                  </a:lnTo>
                  <a:lnTo>
                    <a:pt x="3006725" y="0"/>
                  </a:lnTo>
                  <a:lnTo>
                    <a:pt x="3661410" y="654685"/>
                  </a:lnTo>
                  <a:lnTo>
                    <a:pt x="3334004" y="654685"/>
                  </a:lnTo>
                  <a:lnTo>
                    <a:pt x="3334004" y="917067"/>
                  </a:lnTo>
                  <a:lnTo>
                    <a:pt x="6013323" y="917067"/>
                  </a:lnTo>
                  <a:lnTo>
                    <a:pt x="6013323" y="2618486"/>
                  </a:lnTo>
                  <a:lnTo>
                    <a:pt x="0" y="2618486"/>
                  </a:lnTo>
                  <a:close/>
                </a:path>
              </a:pathLst>
            </a:custGeom>
            <a:solidFill>
              <a:srgbClr val="A9D18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3" name="Google Shape;563;p14"/>
            <p:cNvSpPr txBox="1"/>
            <p:nvPr/>
          </p:nvSpPr>
          <p:spPr>
            <a:xfrm>
              <a:off x="0" y="-9525"/>
              <a:ext cx="6013342" cy="2628053"/>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19958"/>
                </a:lnSpc>
                <a:spcBef>
                  <a:spcPts val="0"/>
                </a:spcBef>
                <a:spcAft>
                  <a:spcPts val="0"/>
                </a:spcAft>
                <a:buNone/>
              </a:pPr>
              <a:r>
                <a:rPr b="1" lang="en-US" sz="2400">
                  <a:solidFill>
                    <a:srgbClr val="000000"/>
                  </a:solidFill>
                  <a:latin typeface="Garamond"/>
                  <a:ea typeface="Garamond"/>
                  <a:cs typeface="Garamond"/>
                  <a:sym typeface="Garamond"/>
                </a:rPr>
                <a:t>Digitalization of learning resources on website </a:t>
              </a:r>
              <a:endParaRPr/>
            </a:p>
            <a:p>
              <a:pPr indent="0" lvl="0" marL="0" marR="0" rtl="0" algn="ctr">
                <a:lnSpc>
                  <a:spcPct val="119958"/>
                </a:lnSpc>
                <a:spcBef>
                  <a:spcPts val="0"/>
                </a:spcBef>
                <a:spcAft>
                  <a:spcPts val="0"/>
                </a:spcAft>
                <a:buNone/>
              </a:pPr>
              <a:r>
                <a:t/>
              </a:r>
              <a:endParaRPr b="1" sz="2400">
                <a:solidFill>
                  <a:srgbClr val="000000"/>
                </a:solidFill>
                <a:latin typeface="Garamond"/>
                <a:ea typeface="Garamond"/>
                <a:cs typeface="Garamond"/>
                <a:sym typeface="Garamond"/>
              </a:endParaRPr>
            </a:p>
          </p:txBody>
        </p:sp>
      </p:grpSp>
      <p:sp>
        <p:nvSpPr>
          <p:cNvPr id="564" name="Google Shape;564;p14"/>
          <p:cNvSpPr txBox="1"/>
          <p:nvPr/>
        </p:nvSpPr>
        <p:spPr>
          <a:xfrm>
            <a:off x="4420941" y="8401191"/>
            <a:ext cx="8991312" cy="37975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100" u="sng">
                <a:solidFill>
                  <a:srgbClr val="0563C1"/>
                </a:solidFill>
                <a:latin typeface="Garamond"/>
                <a:ea typeface="Garamond"/>
                <a:cs typeface="Garamond"/>
                <a:sym typeface="Garamond"/>
                <a:hlinkClick r:id="rId5">
                  <a:extLst>
                    <a:ext uri="{A12FA001-AC4F-418D-AE19-62706E023703}">
                      <ahyp:hlinkClr val="tx"/>
                    </a:ext>
                  </a:extLst>
                </a:hlinkClick>
              </a:rPr>
              <a:t>https://abc.privateequity-support.com/resources</a:t>
            </a:r>
            <a:endParaRPr/>
          </a:p>
        </p:txBody>
      </p:sp>
      <p:sp>
        <p:nvSpPr>
          <p:cNvPr id="565" name="Google Shape;565;p14"/>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6" name="Google Shape;566;p14"/>
          <p:cNvSpPr/>
          <p:nvPr/>
        </p:nvSpPr>
        <p:spPr>
          <a:xfrm>
            <a:off x="5320339" y="1160258"/>
            <a:ext cx="7647322" cy="2630943"/>
          </a:xfrm>
          <a:custGeom>
            <a:rect b="b" l="l" r="r" t="t"/>
            <a:pathLst>
              <a:path extrusionOk="0" h="2630943" w="7647322">
                <a:moveTo>
                  <a:pt x="0" y="0"/>
                </a:moveTo>
                <a:lnTo>
                  <a:pt x="7647322" y="0"/>
                </a:lnTo>
                <a:lnTo>
                  <a:pt x="7647322" y="2630943"/>
                </a:lnTo>
                <a:lnTo>
                  <a:pt x="0" y="2630943"/>
                </a:lnTo>
                <a:lnTo>
                  <a:pt x="0" y="0"/>
                </a:lnTo>
                <a:close/>
              </a:path>
            </a:pathLst>
          </a:custGeom>
          <a:blipFill rotWithShape="1">
            <a:blip r:embed="rId7">
              <a:alphaModFix/>
            </a:blip>
            <a:stretch>
              <a:fillRect b="-31864" l="-6700" r="-7125" t="-5194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7" name="Google Shape;567;p14"/>
          <p:cNvSpPr/>
          <p:nvPr/>
        </p:nvSpPr>
        <p:spPr>
          <a:xfrm>
            <a:off x="10636932" y="1269867"/>
            <a:ext cx="2338538" cy="1244017"/>
          </a:xfrm>
          <a:custGeom>
            <a:rect b="b" l="l" r="r" t="t"/>
            <a:pathLst>
              <a:path extrusionOk="0" h="1658689" w="3118050">
                <a:moveTo>
                  <a:pt x="735873" y="0"/>
                </a:moveTo>
                <a:lnTo>
                  <a:pt x="873726" y="0"/>
                </a:lnTo>
                <a:lnTo>
                  <a:pt x="873726" y="40308"/>
                </a:lnTo>
                <a:lnTo>
                  <a:pt x="735873" y="40308"/>
                </a:lnTo>
                <a:close/>
                <a:moveTo>
                  <a:pt x="1011579" y="0"/>
                </a:moveTo>
                <a:lnTo>
                  <a:pt x="1149432" y="0"/>
                </a:lnTo>
                <a:lnTo>
                  <a:pt x="1149432" y="40308"/>
                </a:lnTo>
                <a:lnTo>
                  <a:pt x="1011579" y="40308"/>
                </a:lnTo>
                <a:close/>
                <a:moveTo>
                  <a:pt x="1287285" y="0"/>
                </a:moveTo>
                <a:lnTo>
                  <a:pt x="1425139" y="0"/>
                </a:lnTo>
                <a:lnTo>
                  <a:pt x="1425139" y="40308"/>
                </a:lnTo>
                <a:lnTo>
                  <a:pt x="1287285" y="40308"/>
                </a:lnTo>
                <a:close/>
                <a:moveTo>
                  <a:pt x="1562992" y="0"/>
                </a:moveTo>
                <a:lnTo>
                  <a:pt x="1700845" y="0"/>
                </a:lnTo>
                <a:lnTo>
                  <a:pt x="1700845" y="40308"/>
                </a:lnTo>
                <a:lnTo>
                  <a:pt x="1562992" y="40308"/>
                </a:lnTo>
                <a:close/>
                <a:moveTo>
                  <a:pt x="1838698" y="0"/>
                </a:moveTo>
                <a:lnTo>
                  <a:pt x="1976551" y="0"/>
                </a:lnTo>
                <a:lnTo>
                  <a:pt x="1976551" y="40308"/>
                </a:lnTo>
                <a:lnTo>
                  <a:pt x="1838698" y="40308"/>
                </a:lnTo>
                <a:close/>
                <a:moveTo>
                  <a:pt x="2114404" y="0"/>
                </a:moveTo>
                <a:lnTo>
                  <a:pt x="2252257" y="0"/>
                </a:lnTo>
                <a:lnTo>
                  <a:pt x="2252257" y="40308"/>
                </a:lnTo>
                <a:lnTo>
                  <a:pt x="2114404" y="40308"/>
                </a:lnTo>
                <a:close/>
                <a:moveTo>
                  <a:pt x="2390110" y="40308"/>
                </a:moveTo>
                <a:lnTo>
                  <a:pt x="2527963" y="40308"/>
                </a:lnTo>
                <a:lnTo>
                  <a:pt x="2390110" y="40308"/>
                </a:lnTo>
                <a:close/>
                <a:moveTo>
                  <a:pt x="2665816" y="40308"/>
                </a:moveTo>
                <a:lnTo>
                  <a:pt x="2803669" y="40308"/>
                </a:lnTo>
                <a:lnTo>
                  <a:pt x="2665816" y="40308"/>
                </a:lnTo>
                <a:close/>
                <a:moveTo>
                  <a:pt x="2941522" y="40308"/>
                </a:moveTo>
                <a:lnTo>
                  <a:pt x="3079375" y="40308"/>
                </a:lnTo>
                <a:lnTo>
                  <a:pt x="2941522" y="40308"/>
                </a:lnTo>
                <a:close/>
                <a:moveTo>
                  <a:pt x="3118050" y="136442"/>
                </a:moveTo>
                <a:lnTo>
                  <a:pt x="3118050" y="217057"/>
                </a:lnTo>
                <a:lnTo>
                  <a:pt x="3052838" y="217057"/>
                </a:lnTo>
                <a:lnTo>
                  <a:pt x="3052838" y="136442"/>
                </a:lnTo>
                <a:close/>
                <a:moveTo>
                  <a:pt x="3052838" y="297672"/>
                </a:moveTo>
                <a:lnTo>
                  <a:pt x="3052838" y="378288"/>
                </a:lnTo>
                <a:lnTo>
                  <a:pt x="2983912" y="378288"/>
                </a:lnTo>
                <a:lnTo>
                  <a:pt x="2983912" y="297672"/>
                </a:lnTo>
                <a:close/>
                <a:moveTo>
                  <a:pt x="2983912" y="458903"/>
                </a:moveTo>
                <a:lnTo>
                  <a:pt x="2983912" y="539519"/>
                </a:lnTo>
                <a:lnTo>
                  <a:pt x="2914985" y="539519"/>
                </a:lnTo>
                <a:lnTo>
                  <a:pt x="2914985" y="458903"/>
                </a:lnTo>
                <a:close/>
                <a:moveTo>
                  <a:pt x="2914985" y="620134"/>
                </a:moveTo>
                <a:lnTo>
                  <a:pt x="2914985" y="700749"/>
                </a:lnTo>
                <a:lnTo>
                  <a:pt x="2846059" y="700749"/>
                </a:lnTo>
                <a:lnTo>
                  <a:pt x="2846059" y="620134"/>
                </a:lnTo>
                <a:close/>
                <a:moveTo>
                  <a:pt x="2846059" y="781365"/>
                </a:moveTo>
                <a:lnTo>
                  <a:pt x="2846059" y="861980"/>
                </a:lnTo>
                <a:lnTo>
                  <a:pt x="2777132" y="861980"/>
                </a:lnTo>
                <a:lnTo>
                  <a:pt x="2777132" y="781365"/>
                </a:lnTo>
                <a:close/>
                <a:moveTo>
                  <a:pt x="2777132" y="942596"/>
                </a:moveTo>
                <a:lnTo>
                  <a:pt x="2777132" y="1023211"/>
                </a:lnTo>
                <a:lnTo>
                  <a:pt x="2708206" y="1023211"/>
                </a:lnTo>
                <a:lnTo>
                  <a:pt x="2708206" y="942596"/>
                </a:lnTo>
                <a:close/>
                <a:moveTo>
                  <a:pt x="2708206" y="1103827"/>
                </a:moveTo>
                <a:lnTo>
                  <a:pt x="2708206" y="1184442"/>
                </a:lnTo>
                <a:lnTo>
                  <a:pt x="2639279" y="1184442"/>
                </a:lnTo>
                <a:lnTo>
                  <a:pt x="2639279" y="1103827"/>
                </a:lnTo>
                <a:close/>
                <a:moveTo>
                  <a:pt x="2639279" y="1265057"/>
                </a:moveTo>
                <a:lnTo>
                  <a:pt x="2639279" y="1345673"/>
                </a:lnTo>
                <a:lnTo>
                  <a:pt x="2570353" y="1345673"/>
                </a:lnTo>
                <a:lnTo>
                  <a:pt x="2570353" y="1265057"/>
                </a:lnTo>
                <a:close/>
                <a:moveTo>
                  <a:pt x="2570353" y="1426288"/>
                </a:moveTo>
                <a:lnTo>
                  <a:pt x="2570353" y="1506904"/>
                </a:lnTo>
                <a:lnTo>
                  <a:pt x="2501426" y="1506904"/>
                </a:lnTo>
                <a:lnTo>
                  <a:pt x="2501426" y="1426288"/>
                </a:lnTo>
                <a:close/>
                <a:moveTo>
                  <a:pt x="2501426" y="1587519"/>
                </a:moveTo>
                <a:lnTo>
                  <a:pt x="2501426" y="1633289"/>
                </a:lnTo>
                <a:cubicBezTo>
                  <a:pt x="2501426" y="1647259"/>
                  <a:pt x="2485918" y="1658689"/>
                  <a:pt x="2466963" y="1658689"/>
                </a:cubicBezTo>
                <a:lnTo>
                  <a:pt x="2398381" y="1658689"/>
                </a:lnTo>
                <a:lnTo>
                  <a:pt x="2398381" y="1607889"/>
                </a:lnTo>
                <a:lnTo>
                  <a:pt x="2466963" y="1607889"/>
                </a:lnTo>
                <a:lnTo>
                  <a:pt x="2466963" y="1633289"/>
                </a:lnTo>
                <a:lnTo>
                  <a:pt x="2432500" y="1633289"/>
                </a:lnTo>
                <a:lnTo>
                  <a:pt x="2432500" y="1587519"/>
                </a:lnTo>
                <a:close/>
                <a:moveTo>
                  <a:pt x="2191601" y="1658689"/>
                </a:moveTo>
                <a:lnTo>
                  <a:pt x="2053748" y="1658689"/>
                </a:lnTo>
                <a:lnTo>
                  <a:pt x="2053748" y="1607889"/>
                </a:lnTo>
                <a:lnTo>
                  <a:pt x="2191601" y="1607889"/>
                </a:lnTo>
                <a:close/>
                <a:moveTo>
                  <a:pt x="1915895" y="1607889"/>
                </a:moveTo>
                <a:lnTo>
                  <a:pt x="1778042" y="1607889"/>
                </a:lnTo>
                <a:lnTo>
                  <a:pt x="1778042" y="1567567"/>
                </a:lnTo>
                <a:lnTo>
                  <a:pt x="1915895" y="1567567"/>
                </a:lnTo>
                <a:close/>
                <a:moveTo>
                  <a:pt x="1640189" y="1567567"/>
                </a:moveTo>
                <a:lnTo>
                  <a:pt x="1502336" y="1567567"/>
                </a:lnTo>
                <a:lnTo>
                  <a:pt x="1502336" y="1527259"/>
                </a:lnTo>
                <a:lnTo>
                  <a:pt x="1640189" y="1527259"/>
                </a:lnTo>
                <a:close/>
                <a:moveTo>
                  <a:pt x="1364483" y="1527259"/>
                </a:moveTo>
                <a:lnTo>
                  <a:pt x="1226630" y="1527259"/>
                </a:lnTo>
                <a:lnTo>
                  <a:pt x="1226630" y="1486951"/>
                </a:lnTo>
                <a:lnTo>
                  <a:pt x="1364483" y="1486951"/>
                </a:lnTo>
                <a:close/>
                <a:moveTo>
                  <a:pt x="1088777" y="1486951"/>
                </a:moveTo>
                <a:lnTo>
                  <a:pt x="950924" y="1486951"/>
                </a:lnTo>
                <a:lnTo>
                  <a:pt x="950924" y="1446644"/>
                </a:lnTo>
                <a:lnTo>
                  <a:pt x="1088777" y="1446644"/>
                </a:lnTo>
                <a:close/>
                <a:moveTo>
                  <a:pt x="813071" y="1446644"/>
                </a:moveTo>
                <a:lnTo>
                  <a:pt x="675218" y="1446644"/>
                </a:lnTo>
                <a:lnTo>
                  <a:pt x="675218" y="1406336"/>
                </a:lnTo>
                <a:lnTo>
                  <a:pt x="813071" y="1406336"/>
                </a:lnTo>
                <a:close/>
                <a:moveTo>
                  <a:pt x="537365" y="1406336"/>
                </a:moveTo>
                <a:lnTo>
                  <a:pt x="406400" y="1406336"/>
                </a:lnTo>
                <a:lnTo>
                  <a:pt x="406400" y="1366028"/>
                </a:lnTo>
                <a:lnTo>
                  <a:pt x="537365" y="1366028"/>
                </a:lnTo>
                <a:close/>
                <a:moveTo>
                  <a:pt x="304800" y="1366028"/>
                </a:moveTo>
                <a:lnTo>
                  <a:pt x="203200" y="1366028"/>
                </a:lnTo>
                <a:lnTo>
                  <a:pt x="203200" y="1325720"/>
                </a:lnTo>
                <a:lnTo>
                  <a:pt x="304800" y="1325720"/>
                </a:lnTo>
                <a:close/>
                <a:moveTo>
                  <a:pt x="101600" y="1325720"/>
                </a:moveTo>
                <a:lnTo>
                  <a:pt x="0" y="1325720"/>
                </a:lnTo>
                <a:lnTo>
                  <a:pt x="0" y="1285413"/>
                </a:lnTo>
                <a:lnTo>
                  <a:pt x="101600" y="1285413"/>
                </a:lnTo>
                <a:close/>
                <a:moveTo>
                  <a:pt x="425704" y="1552250"/>
                </a:moveTo>
                <a:lnTo>
                  <a:pt x="425704" y="1471634"/>
                </a:lnTo>
                <a:lnTo>
                  <a:pt x="494631" y="1471634"/>
                </a:lnTo>
                <a:lnTo>
                  <a:pt x="494631" y="1552250"/>
                </a:lnTo>
                <a:close/>
                <a:moveTo>
                  <a:pt x="494631" y="1391019"/>
                </a:moveTo>
                <a:lnTo>
                  <a:pt x="494631" y="1310404"/>
                </a:lnTo>
                <a:lnTo>
                  <a:pt x="494631" y="1391019"/>
                </a:lnTo>
                <a:close/>
                <a:moveTo>
                  <a:pt x="494631" y="1229788"/>
                </a:moveTo>
                <a:lnTo>
                  <a:pt x="494631" y="1149173"/>
                </a:lnTo>
                <a:lnTo>
                  <a:pt x="494631" y="1229788"/>
                </a:lnTo>
                <a:close/>
                <a:moveTo>
                  <a:pt x="494631" y="1068557"/>
                </a:moveTo>
                <a:lnTo>
                  <a:pt x="494631" y="987942"/>
                </a:lnTo>
                <a:lnTo>
                  <a:pt x="494631" y="1068557"/>
                </a:lnTo>
                <a:close/>
                <a:moveTo>
                  <a:pt x="494631" y="907326"/>
                </a:moveTo>
                <a:lnTo>
                  <a:pt x="494631" y="826711"/>
                </a:lnTo>
                <a:lnTo>
                  <a:pt x="494631" y="907326"/>
                </a:lnTo>
                <a:close/>
                <a:moveTo>
                  <a:pt x="494631" y="746096"/>
                </a:moveTo>
                <a:lnTo>
                  <a:pt x="494631" y="665480"/>
                </a:lnTo>
                <a:lnTo>
                  <a:pt x="494631" y="746096"/>
                </a:lnTo>
                <a:close/>
                <a:moveTo>
                  <a:pt x="494631" y="584865"/>
                </a:moveTo>
                <a:lnTo>
                  <a:pt x="494631" y="504249"/>
                </a:lnTo>
                <a:lnTo>
                  <a:pt x="494631" y="584865"/>
                </a:lnTo>
                <a:close/>
                <a:moveTo>
                  <a:pt x="494631" y="423634"/>
                </a:moveTo>
                <a:lnTo>
                  <a:pt x="494631" y="343019"/>
                </a:lnTo>
                <a:lnTo>
                  <a:pt x="494631" y="423634"/>
                </a:lnTo>
                <a:close/>
                <a:moveTo>
                  <a:pt x="494631" y="262403"/>
                </a:moveTo>
                <a:lnTo>
                  <a:pt x="494631" y="181788"/>
                </a:lnTo>
                <a:lnTo>
                  <a:pt x="494631" y="262403"/>
                </a:lnTo>
                <a:close/>
                <a:moveTo>
                  <a:pt x="494631" y="101172"/>
                </a:moveTo>
                <a:lnTo>
                  <a:pt x="494631" y="20557"/>
                </a:lnTo>
                <a:lnTo>
                  <a:pt x="494631" y="101172"/>
                </a:lnTo>
                <a:close/>
                <a:moveTo>
                  <a:pt x="460167" y="0"/>
                </a:moveTo>
                <a:lnTo>
                  <a:pt x="598020" y="0"/>
                </a:lnTo>
                <a:lnTo>
                  <a:pt x="598020" y="40308"/>
                </a:lnTo>
                <a:lnTo>
                  <a:pt x="460167" y="40308"/>
                </a:lnTo>
                <a:close/>
              </a:path>
            </a:pathLst>
          </a:custGeom>
          <a:solidFill>
            <a:srgbClr val="8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grpSp>
        <p:nvGrpSpPr>
          <p:cNvPr id="576" name="Google Shape;576;p15"/>
          <p:cNvGrpSpPr/>
          <p:nvPr/>
        </p:nvGrpSpPr>
        <p:grpSpPr>
          <a:xfrm>
            <a:off x="595430" y="79096"/>
            <a:ext cx="15773400" cy="958824"/>
            <a:chOff x="0" y="0"/>
            <a:chExt cx="21031200" cy="1278432"/>
          </a:xfrm>
        </p:grpSpPr>
        <p:sp>
          <p:nvSpPr>
            <p:cNvPr id="577" name="Google Shape;577;p15"/>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8" name="Google Shape;578;p15"/>
            <p:cNvSpPr txBox="1"/>
            <p:nvPr/>
          </p:nvSpPr>
          <p:spPr>
            <a:xfrm>
              <a:off x="0" y="38100"/>
              <a:ext cx="21031200" cy="124033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600">
                  <a:solidFill>
                    <a:srgbClr val="AA1918"/>
                  </a:solidFill>
                  <a:latin typeface="Garamond"/>
                  <a:ea typeface="Garamond"/>
                  <a:cs typeface="Garamond"/>
                  <a:sym typeface="Garamond"/>
                </a:rPr>
                <a:t>TRAINING MILESTONES  </a:t>
              </a:r>
              <a:endParaRPr/>
            </a:p>
          </p:txBody>
        </p:sp>
      </p:grpSp>
      <p:grpSp>
        <p:nvGrpSpPr>
          <p:cNvPr id="579" name="Google Shape;579;p15"/>
          <p:cNvGrpSpPr/>
          <p:nvPr/>
        </p:nvGrpSpPr>
        <p:grpSpPr>
          <a:xfrm>
            <a:off x="12915900" y="9505950"/>
            <a:ext cx="4114800" cy="576225"/>
            <a:chOff x="0" y="-38100"/>
            <a:chExt cx="5486400" cy="768300"/>
          </a:xfrm>
        </p:grpSpPr>
        <p:sp>
          <p:nvSpPr>
            <p:cNvPr id="580" name="Google Shape;580;p15"/>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1" name="Google Shape;581;p15"/>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15</a:t>
              </a:r>
              <a:endParaRPr/>
            </a:p>
          </p:txBody>
        </p:sp>
      </p:grpSp>
      <p:sp>
        <p:nvSpPr>
          <p:cNvPr id="582" name="Google Shape;582;p15"/>
          <p:cNvSpPr txBox="1"/>
          <p:nvPr/>
        </p:nvSpPr>
        <p:spPr>
          <a:xfrm>
            <a:off x="835212" y="1028714"/>
            <a:ext cx="10904220" cy="527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Overview of the training workshops </a:t>
            </a:r>
            <a:endParaRPr/>
          </a:p>
        </p:txBody>
      </p:sp>
      <p:grpSp>
        <p:nvGrpSpPr>
          <p:cNvPr id="583" name="Google Shape;583;p15"/>
          <p:cNvGrpSpPr/>
          <p:nvPr/>
        </p:nvGrpSpPr>
        <p:grpSpPr>
          <a:xfrm>
            <a:off x="-28575" y="7335"/>
            <a:ext cx="734568" cy="10289191"/>
            <a:chOff x="0" y="0"/>
            <a:chExt cx="979424" cy="13718921"/>
          </a:xfrm>
        </p:grpSpPr>
        <p:sp>
          <p:nvSpPr>
            <p:cNvPr id="584" name="Google Shape;584;p15"/>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5" name="Google Shape;585;p15"/>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86" name="Google Shape;586;p15"/>
          <p:cNvSpPr txBox="1"/>
          <p:nvPr/>
        </p:nvSpPr>
        <p:spPr>
          <a:xfrm>
            <a:off x="705996" y="1717209"/>
            <a:ext cx="12092955" cy="3380571"/>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None/>
            </a:pPr>
            <a:r>
              <a:rPr b="1" lang="en-US" sz="2400">
                <a:solidFill>
                  <a:srgbClr val="222222"/>
                </a:solidFill>
                <a:latin typeface="Garamond"/>
                <a:ea typeface="Garamond"/>
                <a:cs typeface="Garamond"/>
                <a:sym typeface="Garamond"/>
              </a:rPr>
              <a:t>Private Equity Support </a:t>
            </a:r>
            <a:r>
              <a:rPr lang="en-US" sz="2400">
                <a:solidFill>
                  <a:srgbClr val="222222"/>
                </a:solidFill>
                <a:latin typeface="Garamond"/>
                <a:ea typeface="Garamond"/>
                <a:cs typeface="Garamond"/>
                <a:sym typeface="Garamond"/>
              </a:rPr>
              <a:t>in collaboration with the GIZ, as part of the capacity building initiative has been organizing for training workshops across various counties in Kenya to </a:t>
            </a:r>
            <a:r>
              <a:rPr b="1" lang="en-US" sz="2400">
                <a:solidFill>
                  <a:srgbClr val="222222"/>
                </a:solidFill>
                <a:latin typeface="Garamond"/>
                <a:ea typeface="Garamond"/>
                <a:cs typeface="Garamond"/>
                <a:sym typeface="Garamond"/>
              </a:rPr>
              <a:t>train financial institutions </a:t>
            </a:r>
            <a:r>
              <a:rPr lang="en-US" sz="2400">
                <a:solidFill>
                  <a:srgbClr val="222222"/>
                </a:solidFill>
                <a:latin typeface="Garamond"/>
                <a:ea typeface="Garamond"/>
                <a:cs typeface="Garamond"/>
                <a:sym typeface="Garamond"/>
              </a:rPr>
              <a:t>in </a:t>
            </a:r>
            <a:r>
              <a:rPr b="1" lang="en-US" sz="2400">
                <a:solidFill>
                  <a:srgbClr val="222222"/>
                </a:solidFill>
                <a:latin typeface="Garamond"/>
                <a:ea typeface="Garamond"/>
                <a:cs typeface="Garamond"/>
                <a:sym typeface="Garamond"/>
              </a:rPr>
              <a:t>biodigester technology </a:t>
            </a:r>
            <a:r>
              <a:rPr lang="en-US" sz="2400">
                <a:solidFill>
                  <a:srgbClr val="222222"/>
                </a:solidFill>
                <a:latin typeface="Garamond"/>
                <a:ea typeface="Garamond"/>
                <a:cs typeface="Garamond"/>
                <a:sym typeface="Garamond"/>
              </a:rPr>
              <a:t>and build their capacity to support the </a:t>
            </a:r>
            <a:r>
              <a:rPr b="1" lang="en-US" sz="2400">
                <a:solidFill>
                  <a:srgbClr val="222222"/>
                </a:solidFill>
                <a:latin typeface="Garamond"/>
                <a:ea typeface="Garamond"/>
                <a:cs typeface="Garamond"/>
                <a:sym typeface="Garamond"/>
              </a:rPr>
              <a:t>biogas market adoption though providing the necessary financial services</a:t>
            </a:r>
            <a:r>
              <a:rPr lang="en-US" sz="2400">
                <a:solidFill>
                  <a:srgbClr val="222222"/>
                </a:solidFill>
                <a:latin typeface="Garamond"/>
                <a:ea typeface="Garamond"/>
                <a:cs typeface="Garamond"/>
                <a:sym typeface="Garamond"/>
              </a:rPr>
              <a:t>.</a:t>
            </a:r>
            <a:endParaRPr/>
          </a:p>
          <a:p>
            <a:pPr indent="0" lvl="0" marL="0" marR="0" rtl="0" algn="l">
              <a:lnSpc>
                <a:spcPct val="119958"/>
              </a:lnSpc>
              <a:spcBef>
                <a:spcPts val="0"/>
              </a:spcBef>
              <a:spcAft>
                <a:spcPts val="0"/>
              </a:spcAft>
              <a:buNone/>
            </a:pPr>
            <a:r>
              <a:t/>
            </a:r>
            <a:endParaRPr sz="2400">
              <a:solidFill>
                <a:srgbClr val="222222"/>
              </a:solidFill>
              <a:latin typeface="Garamond"/>
              <a:ea typeface="Garamond"/>
              <a:cs typeface="Garamond"/>
              <a:sym typeface="Garamond"/>
            </a:endParaRPr>
          </a:p>
          <a:p>
            <a:pPr indent="0" lvl="0" marL="0" marR="0" rtl="0" algn="just">
              <a:lnSpc>
                <a:spcPct val="119958"/>
              </a:lnSpc>
              <a:spcBef>
                <a:spcPts val="0"/>
              </a:spcBef>
              <a:spcAft>
                <a:spcPts val="0"/>
              </a:spcAft>
              <a:buNone/>
            </a:pPr>
            <a:r>
              <a:rPr lang="en-US" sz="2400">
                <a:solidFill>
                  <a:srgbClr val="222222"/>
                </a:solidFill>
                <a:latin typeface="Garamond"/>
                <a:ea typeface="Garamond"/>
                <a:cs typeface="Garamond"/>
                <a:sym typeface="Garamond"/>
              </a:rPr>
              <a:t>These trainings targets representatives from immediate and surrounding regions and is</a:t>
            </a:r>
            <a:r>
              <a:rPr b="1" lang="en-US" sz="2400">
                <a:solidFill>
                  <a:srgbClr val="222222"/>
                </a:solidFill>
                <a:latin typeface="Garamond"/>
                <a:ea typeface="Garamond"/>
                <a:cs typeface="Garamond"/>
                <a:sym typeface="Garamond"/>
              </a:rPr>
              <a:t> practical </a:t>
            </a:r>
            <a:r>
              <a:rPr lang="en-US" sz="2400">
                <a:solidFill>
                  <a:srgbClr val="222222"/>
                </a:solidFill>
                <a:latin typeface="Garamond"/>
                <a:ea typeface="Garamond"/>
                <a:cs typeface="Garamond"/>
                <a:sym typeface="Garamond"/>
              </a:rPr>
              <a:t>(includes site visits to biodigester sites) and includes </a:t>
            </a:r>
            <a:r>
              <a:rPr b="1" lang="en-US" sz="2400">
                <a:solidFill>
                  <a:srgbClr val="222222"/>
                </a:solidFill>
                <a:latin typeface="Garamond"/>
                <a:ea typeface="Garamond"/>
                <a:cs typeface="Garamond"/>
                <a:sym typeface="Garamond"/>
              </a:rPr>
              <a:t>masterclass sessions </a:t>
            </a:r>
            <a:r>
              <a:rPr lang="en-US" sz="2400">
                <a:solidFill>
                  <a:srgbClr val="222222"/>
                </a:solidFill>
                <a:latin typeface="Garamond"/>
                <a:ea typeface="Garamond"/>
                <a:cs typeface="Garamond"/>
                <a:sym typeface="Garamond"/>
              </a:rPr>
              <a:t>(group work, presentations and co-creation classroom sessions) The training is carried out in two groups per week, with each group being engaged for two days within a specific county. </a:t>
            </a:r>
            <a:endParaRPr/>
          </a:p>
        </p:txBody>
      </p:sp>
      <p:grpSp>
        <p:nvGrpSpPr>
          <p:cNvPr id="587" name="Google Shape;587;p15"/>
          <p:cNvGrpSpPr/>
          <p:nvPr/>
        </p:nvGrpSpPr>
        <p:grpSpPr>
          <a:xfrm>
            <a:off x="13255868" y="1661101"/>
            <a:ext cx="5004054" cy="7844851"/>
            <a:chOff x="0" y="-9515"/>
            <a:chExt cx="6672072" cy="10459800"/>
          </a:xfrm>
        </p:grpSpPr>
        <p:sp>
          <p:nvSpPr>
            <p:cNvPr id="588" name="Google Shape;588;p15"/>
            <p:cNvSpPr/>
            <p:nvPr/>
          </p:nvSpPr>
          <p:spPr>
            <a:xfrm>
              <a:off x="0" y="0"/>
              <a:ext cx="6672072" cy="9110218"/>
            </a:xfrm>
            <a:custGeom>
              <a:rect b="b" l="l" r="r" t="t"/>
              <a:pathLst>
                <a:path extrusionOk="0" h="9110218" w="6672072">
                  <a:moveTo>
                    <a:pt x="0" y="0"/>
                  </a:moveTo>
                  <a:lnTo>
                    <a:pt x="6672072" y="0"/>
                  </a:lnTo>
                  <a:lnTo>
                    <a:pt x="6672072" y="9110218"/>
                  </a:lnTo>
                  <a:lnTo>
                    <a:pt x="0" y="9110218"/>
                  </a:lnTo>
                  <a:close/>
                </a:path>
              </a:pathLst>
            </a:custGeom>
            <a:solidFill>
              <a:srgbClr val="A9D18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9" name="Google Shape;589;p15"/>
            <p:cNvSpPr txBox="1"/>
            <p:nvPr/>
          </p:nvSpPr>
          <p:spPr>
            <a:xfrm>
              <a:off x="9" y="-9515"/>
              <a:ext cx="6672000" cy="10459800"/>
            </a:xfrm>
            <a:prstGeom prst="rect">
              <a:avLst/>
            </a:prstGeom>
            <a:noFill/>
            <a:ln>
              <a:noFill/>
            </a:ln>
          </p:spPr>
          <p:txBody>
            <a:bodyPr anchorCtr="0" anchor="t" bIns="50800" lIns="50800" spcFirstLastPara="1" rIns="50800" wrap="square" tIns="50800">
              <a:noAutofit/>
            </a:bodyPr>
            <a:lstStyle/>
            <a:p>
              <a:pPr indent="0" lvl="0" marL="0" marR="0" rtl="0" algn="l">
                <a:lnSpc>
                  <a:spcPct val="119958"/>
                </a:lnSpc>
                <a:spcBef>
                  <a:spcPts val="0"/>
                </a:spcBef>
                <a:spcAft>
                  <a:spcPts val="0"/>
                </a:spcAft>
                <a:buNone/>
              </a:pPr>
              <a:r>
                <a:rPr b="1" lang="en-US" sz="2400">
                  <a:solidFill>
                    <a:srgbClr val="222222"/>
                  </a:solidFill>
                  <a:latin typeface="Garamond"/>
                  <a:ea typeface="Garamond"/>
                  <a:cs typeface="Garamond"/>
                  <a:sym typeface="Garamond"/>
                </a:rPr>
                <a:t>The following training sessions have been held across the country </a:t>
              </a:r>
              <a:endParaRPr/>
            </a:p>
            <a:p>
              <a:pPr indent="0" lvl="0" marL="0" marR="0" rtl="0" algn="l">
                <a:lnSpc>
                  <a:spcPct val="119958"/>
                </a:lnSpc>
                <a:spcBef>
                  <a:spcPts val="0"/>
                </a:spcBef>
                <a:spcAft>
                  <a:spcPts val="0"/>
                </a:spcAft>
                <a:buNone/>
              </a:pPr>
              <a:r>
                <a:t/>
              </a:r>
              <a:endParaRPr b="1" sz="2400">
                <a:solidFill>
                  <a:srgbClr val="222222"/>
                </a:solidFill>
                <a:latin typeface="Garamond"/>
                <a:ea typeface="Garamond"/>
                <a:cs typeface="Garamond"/>
                <a:sym typeface="Garamond"/>
              </a:endParaRPr>
            </a:p>
            <a:p>
              <a:pPr indent="0" lvl="0" marL="0" marR="0" rtl="0" algn="l">
                <a:lnSpc>
                  <a:spcPct val="119958"/>
                </a:lnSpc>
                <a:spcBef>
                  <a:spcPts val="0"/>
                </a:spcBef>
                <a:spcAft>
                  <a:spcPts val="0"/>
                </a:spcAft>
                <a:buNone/>
              </a:pPr>
              <a:r>
                <a:rPr b="1" lang="en-US" sz="2400">
                  <a:solidFill>
                    <a:srgbClr val="222222"/>
                  </a:solidFill>
                  <a:latin typeface="Garamond"/>
                  <a:ea typeface="Garamond"/>
                  <a:cs typeface="Garamond"/>
                  <a:sym typeface="Garamond"/>
                </a:rPr>
                <a:t>Nyeri  9th to 12th July 2024 </a:t>
              </a:r>
              <a:endParaRPr/>
            </a:p>
            <a:p>
              <a:pPr indent="0" lvl="0" marL="0" marR="0" rtl="0" algn="l">
                <a:lnSpc>
                  <a:spcPct val="119958"/>
                </a:lnSpc>
                <a:spcBef>
                  <a:spcPts val="0"/>
                </a:spcBef>
                <a:spcAft>
                  <a:spcPts val="0"/>
                </a:spcAft>
                <a:buNone/>
              </a:pPr>
              <a:r>
                <a:t/>
              </a:r>
              <a:endParaRPr b="1" sz="2400">
                <a:solidFill>
                  <a:srgbClr val="222222"/>
                </a:solidFill>
                <a:latin typeface="Garamond"/>
                <a:ea typeface="Garamond"/>
                <a:cs typeface="Garamond"/>
                <a:sym typeface="Garamond"/>
              </a:endParaRPr>
            </a:p>
            <a:p>
              <a:pPr indent="0" lvl="0" marL="0" marR="0" rtl="0" algn="l">
                <a:lnSpc>
                  <a:spcPct val="119958"/>
                </a:lnSpc>
                <a:spcBef>
                  <a:spcPts val="0"/>
                </a:spcBef>
                <a:spcAft>
                  <a:spcPts val="0"/>
                </a:spcAft>
                <a:buNone/>
              </a:pPr>
              <a:r>
                <a:rPr b="1" lang="en-US" sz="2400">
                  <a:solidFill>
                    <a:srgbClr val="222222"/>
                  </a:solidFill>
                  <a:latin typeface="Garamond"/>
                  <a:ea typeface="Garamond"/>
                  <a:cs typeface="Garamond"/>
                  <a:sym typeface="Garamond"/>
                </a:rPr>
                <a:t>Muranga -  15th to 18th July 2024</a:t>
              </a:r>
              <a:endParaRPr/>
            </a:p>
            <a:p>
              <a:pPr indent="0" lvl="0" marL="0" marR="0" rtl="0" algn="l">
                <a:lnSpc>
                  <a:spcPct val="119958"/>
                </a:lnSpc>
                <a:spcBef>
                  <a:spcPts val="0"/>
                </a:spcBef>
                <a:spcAft>
                  <a:spcPts val="0"/>
                </a:spcAft>
                <a:buNone/>
              </a:pPr>
              <a:r>
                <a:t/>
              </a:r>
              <a:endParaRPr b="1" sz="2400">
                <a:solidFill>
                  <a:srgbClr val="222222"/>
                </a:solidFill>
                <a:latin typeface="Garamond"/>
                <a:ea typeface="Garamond"/>
                <a:cs typeface="Garamond"/>
                <a:sym typeface="Garamond"/>
              </a:endParaRPr>
            </a:p>
            <a:p>
              <a:pPr indent="0" lvl="0" marL="0" marR="0" rtl="0" algn="l">
                <a:lnSpc>
                  <a:spcPct val="119958"/>
                </a:lnSpc>
                <a:spcBef>
                  <a:spcPts val="0"/>
                </a:spcBef>
                <a:spcAft>
                  <a:spcPts val="0"/>
                </a:spcAft>
                <a:buNone/>
              </a:pPr>
              <a:r>
                <a:rPr b="1" lang="en-US" sz="2400">
                  <a:solidFill>
                    <a:srgbClr val="222222"/>
                  </a:solidFill>
                  <a:latin typeface="Garamond"/>
                  <a:ea typeface="Garamond"/>
                  <a:cs typeface="Garamond"/>
                  <a:sym typeface="Garamond"/>
                </a:rPr>
                <a:t>Nakuru 6th to 9th August 2024 </a:t>
              </a:r>
              <a:endParaRPr/>
            </a:p>
            <a:p>
              <a:pPr indent="0" lvl="0" marL="0" marR="0" rtl="0" algn="l">
                <a:lnSpc>
                  <a:spcPct val="119958"/>
                </a:lnSpc>
                <a:spcBef>
                  <a:spcPts val="0"/>
                </a:spcBef>
                <a:spcAft>
                  <a:spcPts val="0"/>
                </a:spcAft>
                <a:buNone/>
              </a:pPr>
              <a:r>
                <a:t/>
              </a:r>
              <a:endParaRPr b="1" sz="2400">
                <a:solidFill>
                  <a:srgbClr val="222222"/>
                </a:solidFill>
                <a:latin typeface="Garamond"/>
                <a:ea typeface="Garamond"/>
                <a:cs typeface="Garamond"/>
                <a:sym typeface="Garamond"/>
              </a:endParaRPr>
            </a:p>
            <a:p>
              <a:pPr indent="0" lvl="0" marL="0" marR="0" rtl="0" algn="l">
                <a:lnSpc>
                  <a:spcPct val="119958"/>
                </a:lnSpc>
                <a:spcBef>
                  <a:spcPts val="0"/>
                </a:spcBef>
                <a:spcAft>
                  <a:spcPts val="0"/>
                </a:spcAft>
                <a:buNone/>
              </a:pPr>
              <a:r>
                <a:rPr b="1" lang="en-US" sz="2400">
                  <a:solidFill>
                    <a:srgbClr val="222222"/>
                  </a:solidFill>
                  <a:latin typeface="Garamond"/>
                  <a:ea typeface="Garamond"/>
                  <a:cs typeface="Garamond"/>
                  <a:sym typeface="Garamond"/>
                </a:rPr>
                <a:t>Eldoret 12th to 15th August 2024 </a:t>
              </a:r>
              <a:endParaRPr/>
            </a:p>
            <a:p>
              <a:pPr indent="0" lvl="0" marL="0" marR="0" rtl="0" algn="l">
                <a:lnSpc>
                  <a:spcPct val="119958"/>
                </a:lnSpc>
                <a:spcBef>
                  <a:spcPts val="0"/>
                </a:spcBef>
                <a:spcAft>
                  <a:spcPts val="0"/>
                </a:spcAft>
                <a:buNone/>
              </a:pPr>
              <a:r>
                <a:t/>
              </a:r>
              <a:endParaRPr b="1" sz="2400">
                <a:solidFill>
                  <a:srgbClr val="222222"/>
                </a:solidFill>
                <a:latin typeface="Garamond"/>
                <a:ea typeface="Garamond"/>
                <a:cs typeface="Garamond"/>
                <a:sym typeface="Garamond"/>
              </a:endParaRPr>
            </a:p>
            <a:p>
              <a:pPr indent="0" lvl="0" marL="0" marR="0" rtl="0" algn="l">
                <a:lnSpc>
                  <a:spcPct val="119958"/>
                </a:lnSpc>
                <a:spcBef>
                  <a:spcPts val="0"/>
                </a:spcBef>
                <a:spcAft>
                  <a:spcPts val="0"/>
                </a:spcAft>
                <a:buNone/>
              </a:pPr>
              <a:r>
                <a:rPr b="1" lang="en-US" sz="2400">
                  <a:solidFill>
                    <a:srgbClr val="222222"/>
                  </a:solidFill>
                  <a:latin typeface="Garamond"/>
                  <a:ea typeface="Garamond"/>
                  <a:cs typeface="Garamond"/>
                  <a:sym typeface="Garamond"/>
                </a:rPr>
                <a:t>Bomet 27th to 30th August 2024</a:t>
              </a:r>
              <a:endParaRPr/>
            </a:p>
            <a:p>
              <a:pPr indent="0" lvl="0" marL="0" marR="0" rtl="0" algn="l">
                <a:lnSpc>
                  <a:spcPct val="119958"/>
                </a:lnSpc>
                <a:spcBef>
                  <a:spcPts val="0"/>
                </a:spcBef>
                <a:spcAft>
                  <a:spcPts val="0"/>
                </a:spcAft>
                <a:buNone/>
              </a:pPr>
              <a:r>
                <a:t/>
              </a:r>
              <a:endParaRPr b="1" sz="2400">
                <a:solidFill>
                  <a:srgbClr val="222222"/>
                </a:solidFill>
                <a:latin typeface="Garamond"/>
                <a:ea typeface="Garamond"/>
                <a:cs typeface="Garamond"/>
                <a:sym typeface="Garamond"/>
              </a:endParaRPr>
            </a:p>
            <a:p>
              <a:pPr indent="0" lvl="0" marL="0" marR="0" rtl="0" algn="l">
                <a:lnSpc>
                  <a:spcPct val="119958"/>
                </a:lnSpc>
                <a:spcBef>
                  <a:spcPts val="0"/>
                </a:spcBef>
                <a:spcAft>
                  <a:spcPts val="0"/>
                </a:spcAft>
                <a:buNone/>
              </a:pPr>
              <a:r>
                <a:rPr b="1" lang="en-US" sz="2400">
                  <a:solidFill>
                    <a:srgbClr val="222222"/>
                  </a:solidFill>
                  <a:latin typeface="Garamond"/>
                  <a:ea typeface="Garamond"/>
                  <a:cs typeface="Garamond"/>
                  <a:sym typeface="Garamond"/>
                </a:rPr>
                <a:t>Kisumu 2nd to 5th September 2024 </a:t>
              </a:r>
              <a:endParaRPr/>
            </a:p>
            <a:p>
              <a:pPr indent="0" lvl="0" marL="0" marR="0" rtl="0" algn="l">
                <a:lnSpc>
                  <a:spcPct val="119958"/>
                </a:lnSpc>
                <a:spcBef>
                  <a:spcPts val="0"/>
                </a:spcBef>
                <a:spcAft>
                  <a:spcPts val="0"/>
                </a:spcAft>
                <a:buNone/>
              </a:pPr>
              <a:r>
                <a:t/>
              </a:r>
              <a:endParaRPr b="1" sz="2400">
                <a:solidFill>
                  <a:srgbClr val="222222"/>
                </a:solidFill>
                <a:latin typeface="Garamond"/>
                <a:ea typeface="Garamond"/>
                <a:cs typeface="Garamond"/>
                <a:sym typeface="Garamond"/>
              </a:endParaRPr>
            </a:p>
            <a:p>
              <a:pPr indent="0" lvl="0" marL="0" marR="0" rtl="0" algn="l">
                <a:lnSpc>
                  <a:spcPct val="119958"/>
                </a:lnSpc>
                <a:spcBef>
                  <a:spcPts val="0"/>
                </a:spcBef>
                <a:spcAft>
                  <a:spcPts val="0"/>
                </a:spcAft>
                <a:buNone/>
              </a:pPr>
              <a:r>
                <a:rPr b="1" lang="en-US" sz="2400">
                  <a:solidFill>
                    <a:srgbClr val="222222"/>
                  </a:solidFill>
                  <a:latin typeface="Garamond"/>
                  <a:ea typeface="Garamond"/>
                  <a:cs typeface="Garamond"/>
                  <a:sym typeface="Garamond"/>
                </a:rPr>
                <a:t>Kisii 9th to 12th September 2024 </a:t>
              </a:r>
              <a:endParaRPr/>
            </a:p>
            <a:p>
              <a:pPr indent="0" lvl="0" marL="0" marR="0" rtl="0" algn="l">
                <a:lnSpc>
                  <a:spcPct val="119958"/>
                </a:lnSpc>
                <a:spcBef>
                  <a:spcPts val="0"/>
                </a:spcBef>
                <a:spcAft>
                  <a:spcPts val="0"/>
                </a:spcAft>
                <a:buNone/>
              </a:pPr>
              <a:r>
                <a:t/>
              </a:r>
              <a:endParaRPr b="1" sz="2400">
                <a:solidFill>
                  <a:srgbClr val="222222"/>
                </a:solidFill>
                <a:latin typeface="Garamond"/>
                <a:ea typeface="Garamond"/>
                <a:cs typeface="Garamond"/>
                <a:sym typeface="Garamond"/>
              </a:endParaRPr>
            </a:p>
            <a:p>
              <a:pPr indent="0" lvl="0" marL="0" marR="0" rtl="0" algn="l">
                <a:lnSpc>
                  <a:spcPct val="119958"/>
                </a:lnSpc>
                <a:spcBef>
                  <a:spcPts val="0"/>
                </a:spcBef>
                <a:spcAft>
                  <a:spcPts val="0"/>
                </a:spcAft>
                <a:buNone/>
              </a:pPr>
              <a:r>
                <a:rPr b="1" lang="en-US" sz="2400">
                  <a:solidFill>
                    <a:srgbClr val="222222"/>
                  </a:solidFill>
                  <a:latin typeface="Garamond"/>
                  <a:ea typeface="Garamond"/>
                  <a:cs typeface="Garamond"/>
                  <a:sym typeface="Garamond"/>
                </a:rPr>
                <a:t>Kajiado 23rd to 27th September 2024  </a:t>
              </a:r>
              <a:endParaRPr/>
            </a:p>
          </p:txBody>
        </p:sp>
      </p:grpSp>
      <p:sp>
        <p:nvSpPr>
          <p:cNvPr descr="A group of people standing around a stone wall  Description automatically generated" id="590" name="Google Shape;590;p15"/>
          <p:cNvSpPr/>
          <p:nvPr/>
        </p:nvSpPr>
        <p:spPr>
          <a:xfrm>
            <a:off x="715520" y="5327502"/>
            <a:ext cx="6590157" cy="4942618"/>
          </a:xfrm>
          <a:custGeom>
            <a:rect b="b" l="l" r="r" t="t"/>
            <a:pathLst>
              <a:path extrusionOk="0" h="6590157" w="8786876">
                <a:moveTo>
                  <a:pt x="0" y="0"/>
                </a:moveTo>
                <a:lnTo>
                  <a:pt x="8786876" y="0"/>
                </a:lnTo>
                <a:lnTo>
                  <a:pt x="8786876" y="6590157"/>
                </a:lnTo>
                <a:lnTo>
                  <a:pt x="0" y="6590157"/>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91" name="Google Shape;591;p15"/>
          <p:cNvGrpSpPr/>
          <p:nvPr/>
        </p:nvGrpSpPr>
        <p:grpSpPr>
          <a:xfrm>
            <a:off x="7332711" y="7717322"/>
            <a:ext cx="4748594" cy="1971040"/>
            <a:chOff x="0" y="-9525"/>
            <a:chExt cx="6331458" cy="2628053"/>
          </a:xfrm>
        </p:grpSpPr>
        <p:sp>
          <p:nvSpPr>
            <p:cNvPr id="592" name="Google Shape;592;p15"/>
            <p:cNvSpPr/>
            <p:nvPr/>
          </p:nvSpPr>
          <p:spPr>
            <a:xfrm>
              <a:off x="0" y="0"/>
              <a:ext cx="6331458" cy="2618486"/>
            </a:xfrm>
            <a:custGeom>
              <a:rect b="b" l="l" r="r" t="t"/>
              <a:pathLst>
                <a:path extrusionOk="0" h="2618486" w="6331458">
                  <a:moveTo>
                    <a:pt x="0" y="1309243"/>
                  </a:moveTo>
                  <a:lnTo>
                    <a:pt x="654685" y="654685"/>
                  </a:lnTo>
                  <a:lnTo>
                    <a:pt x="654685" y="981964"/>
                  </a:lnTo>
                  <a:lnTo>
                    <a:pt x="2217420" y="981964"/>
                  </a:lnTo>
                  <a:lnTo>
                    <a:pt x="2217420" y="0"/>
                  </a:lnTo>
                  <a:lnTo>
                    <a:pt x="6331458" y="0"/>
                  </a:lnTo>
                  <a:lnTo>
                    <a:pt x="6331458" y="2618486"/>
                  </a:lnTo>
                  <a:lnTo>
                    <a:pt x="2217420" y="2618486"/>
                  </a:lnTo>
                  <a:lnTo>
                    <a:pt x="2217420" y="1636522"/>
                  </a:lnTo>
                  <a:lnTo>
                    <a:pt x="654685" y="1636522"/>
                  </a:lnTo>
                  <a:lnTo>
                    <a:pt x="654685" y="1963801"/>
                  </a:lnTo>
                  <a:close/>
                </a:path>
              </a:pathLst>
            </a:custGeom>
            <a:solidFill>
              <a:srgbClr val="BDD7E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3" name="Google Shape;593;p15"/>
            <p:cNvSpPr txBox="1"/>
            <p:nvPr/>
          </p:nvSpPr>
          <p:spPr>
            <a:xfrm>
              <a:off x="0" y="-9525"/>
              <a:ext cx="6331448" cy="2628053"/>
            </a:xfrm>
            <a:prstGeom prst="rect">
              <a:avLst/>
            </a:prstGeom>
            <a:noFill/>
            <a:ln>
              <a:noFill/>
            </a:ln>
          </p:spPr>
          <p:txBody>
            <a:bodyPr anchorCtr="0" anchor="ctr" bIns="50800" lIns="50800" spcFirstLastPara="1" rIns="50800" wrap="square" tIns="50800">
              <a:noAutofit/>
            </a:bodyPr>
            <a:lstStyle/>
            <a:p>
              <a:pPr indent="0" lvl="0" marL="0" marR="0" rtl="0" algn="ctr">
                <a:lnSpc>
                  <a:spcPct val="159944"/>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19958"/>
                </a:lnSpc>
                <a:spcBef>
                  <a:spcPts val="0"/>
                </a:spcBef>
                <a:spcAft>
                  <a:spcPts val="0"/>
                </a:spcAft>
                <a:buNone/>
              </a:pPr>
              <a:r>
                <a:rPr b="1" lang="en-US" sz="2400">
                  <a:solidFill>
                    <a:srgbClr val="000000"/>
                  </a:solidFill>
                  <a:latin typeface="Garamond"/>
                  <a:ea typeface="Garamond"/>
                  <a:cs typeface="Garamond"/>
                  <a:sym typeface="Garamond"/>
                </a:rPr>
                <a:t>Training of financial institution participants on practical aspects </a:t>
              </a:r>
              <a:endParaRPr/>
            </a:p>
            <a:p>
              <a:pPr indent="0" lvl="0" marL="0" marR="0" rtl="0" algn="ctr">
                <a:lnSpc>
                  <a:spcPct val="119958"/>
                </a:lnSpc>
                <a:spcBef>
                  <a:spcPts val="0"/>
                </a:spcBef>
                <a:spcAft>
                  <a:spcPts val="0"/>
                </a:spcAft>
                <a:buNone/>
              </a:pPr>
              <a:r>
                <a:t/>
              </a:r>
              <a:endParaRPr b="1" sz="2400">
                <a:solidFill>
                  <a:srgbClr val="000000"/>
                </a:solidFill>
                <a:latin typeface="Garamond"/>
                <a:ea typeface="Garamond"/>
                <a:cs typeface="Garamond"/>
                <a:sym typeface="Garamond"/>
              </a:endParaRPr>
            </a:p>
          </p:txBody>
        </p:sp>
      </p:grpSp>
      <p:sp>
        <p:nvSpPr>
          <p:cNvPr id="594" name="Google Shape;594;p15"/>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grpSp>
        <p:nvGrpSpPr>
          <p:cNvPr id="603" name="Google Shape;603;p16"/>
          <p:cNvGrpSpPr/>
          <p:nvPr/>
        </p:nvGrpSpPr>
        <p:grpSpPr>
          <a:xfrm>
            <a:off x="595430" y="149350"/>
            <a:ext cx="16113153" cy="1010908"/>
            <a:chOff x="0" y="0"/>
            <a:chExt cx="21484204" cy="1347877"/>
          </a:xfrm>
        </p:grpSpPr>
        <p:sp>
          <p:nvSpPr>
            <p:cNvPr id="604" name="Google Shape;604;p16"/>
            <p:cNvSpPr/>
            <p:nvPr/>
          </p:nvSpPr>
          <p:spPr>
            <a:xfrm>
              <a:off x="0" y="0"/>
              <a:ext cx="21484203" cy="1347877"/>
            </a:xfrm>
            <a:custGeom>
              <a:rect b="b" l="l" r="r" t="t"/>
              <a:pathLst>
                <a:path extrusionOk="0" h="1347877" w="21484203">
                  <a:moveTo>
                    <a:pt x="0" y="0"/>
                  </a:moveTo>
                  <a:lnTo>
                    <a:pt x="21484203" y="0"/>
                  </a:lnTo>
                  <a:lnTo>
                    <a:pt x="21484203" y="1347877"/>
                  </a:lnTo>
                  <a:lnTo>
                    <a:pt x="0" y="1347877"/>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5" name="Google Shape;605;p16"/>
            <p:cNvSpPr txBox="1"/>
            <p:nvPr/>
          </p:nvSpPr>
          <p:spPr>
            <a:xfrm>
              <a:off x="0" y="19050"/>
              <a:ext cx="21484204" cy="1328827"/>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31A2A"/>
                  </a:solidFill>
                  <a:latin typeface="Garamond"/>
                  <a:ea typeface="Garamond"/>
                  <a:cs typeface="Garamond"/>
                  <a:sym typeface="Garamond"/>
                </a:rPr>
                <a:t>PROVIDE ADVICE AND GUIDANCE ON HOW TO INCREASE FINANCIAL ACTIVITIES INTO THE BIOGAS MARKET</a:t>
              </a:r>
              <a:endParaRPr/>
            </a:p>
          </p:txBody>
        </p:sp>
      </p:grpSp>
      <p:grpSp>
        <p:nvGrpSpPr>
          <p:cNvPr id="606" name="Google Shape;606;p16"/>
          <p:cNvGrpSpPr/>
          <p:nvPr/>
        </p:nvGrpSpPr>
        <p:grpSpPr>
          <a:xfrm>
            <a:off x="12915900" y="9505950"/>
            <a:ext cx="4114800" cy="576263"/>
            <a:chOff x="0" y="-38100"/>
            <a:chExt cx="5486400" cy="768350"/>
          </a:xfrm>
        </p:grpSpPr>
        <p:sp>
          <p:nvSpPr>
            <p:cNvPr id="607" name="Google Shape;607;p16"/>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8" name="Google Shape;608;p16"/>
            <p:cNvSpPr txBox="1"/>
            <p:nvPr/>
          </p:nvSpPr>
          <p:spPr>
            <a:xfrm>
              <a:off x="0" y="-38100"/>
              <a:ext cx="5486400" cy="76835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16</a:t>
              </a:r>
              <a:endParaRPr/>
            </a:p>
          </p:txBody>
        </p:sp>
      </p:grpSp>
      <p:grpSp>
        <p:nvGrpSpPr>
          <p:cNvPr id="609" name="Google Shape;609;p16"/>
          <p:cNvGrpSpPr/>
          <p:nvPr/>
        </p:nvGrpSpPr>
        <p:grpSpPr>
          <a:xfrm>
            <a:off x="-28575" y="7335"/>
            <a:ext cx="734568" cy="10289191"/>
            <a:chOff x="0" y="0"/>
            <a:chExt cx="979424" cy="13718921"/>
          </a:xfrm>
        </p:grpSpPr>
        <p:sp>
          <p:nvSpPr>
            <p:cNvPr id="610" name="Google Shape;610;p16"/>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1" name="Google Shape;611;p16"/>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12" name="Google Shape;612;p16"/>
          <p:cNvSpPr/>
          <p:nvPr/>
        </p:nvSpPr>
        <p:spPr>
          <a:xfrm>
            <a:off x="715520" y="1028700"/>
            <a:ext cx="7066502" cy="2270189"/>
          </a:xfrm>
          <a:custGeom>
            <a:rect b="b" l="l" r="r" t="t"/>
            <a:pathLst>
              <a:path extrusionOk="0" h="3026918" w="9422003">
                <a:moveTo>
                  <a:pt x="0" y="0"/>
                </a:moveTo>
                <a:lnTo>
                  <a:pt x="9422003" y="0"/>
                </a:lnTo>
                <a:lnTo>
                  <a:pt x="9422003" y="3026918"/>
                </a:lnTo>
                <a:lnTo>
                  <a:pt x="0" y="3026918"/>
                </a:lnTo>
                <a:lnTo>
                  <a:pt x="0" y="0"/>
                </a:lnTo>
                <a:close/>
              </a:path>
            </a:pathLst>
          </a:custGeom>
          <a:blipFill rotWithShape="1">
            <a:blip r:embed="rId3">
              <a:alphaModFix/>
            </a:blip>
            <a:stretch>
              <a:fillRect b="-37718" l="-7868" r="-7782" t="-6227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3" name="Google Shape;613;p16"/>
          <p:cNvSpPr/>
          <p:nvPr/>
        </p:nvSpPr>
        <p:spPr>
          <a:xfrm>
            <a:off x="659331" y="2163817"/>
            <a:ext cx="2156364" cy="1242886"/>
          </a:xfrm>
          <a:custGeom>
            <a:rect b="b" l="l" r="r" t="t"/>
            <a:pathLst>
              <a:path extrusionOk="0" h="1657181" w="2875153">
                <a:moveTo>
                  <a:pt x="613918" y="0"/>
                </a:moveTo>
                <a:lnTo>
                  <a:pt x="715518" y="0"/>
                </a:lnTo>
                <a:lnTo>
                  <a:pt x="715518" y="40270"/>
                </a:lnTo>
                <a:lnTo>
                  <a:pt x="613918" y="40270"/>
                </a:lnTo>
                <a:close/>
                <a:moveTo>
                  <a:pt x="817118" y="0"/>
                </a:moveTo>
                <a:lnTo>
                  <a:pt x="918718" y="0"/>
                </a:lnTo>
                <a:lnTo>
                  <a:pt x="918718" y="40270"/>
                </a:lnTo>
                <a:lnTo>
                  <a:pt x="817118" y="40270"/>
                </a:lnTo>
                <a:close/>
                <a:moveTo>
                  <a:pt x="1020318" y="0"/>
                </a:moveTo>
                <a:lnTo>
                  <a:pt x="1121918" y="0"/>
                </a:lnTo>
                <a:lnTo>
                  <a:pt x="1121918" y="40270"/>
                </a:lnTo>
                <a:lnTo>
                  <a:pt x="1020318" y="40270"/>
                </a:lnTo>
                <a:close/>
                <a:moveTo>
                  <a:pt x="1223518" y="0"/>
                </a:moveTo>
                <a:lnTo>
                  <a:pt x="1325118" y="0"/>
                </a:lnTo>
                <a:lnTo>
                  <a:pt x="1325118" y="40270"/>
                </a:lnTo>
                <a:lnTo>
                  <a:pt x="1223518" y="40270"/>
                </a:lnTo>
                <a:close/>
                <a:moveTo>
                  <a:pt x="1426718" y="0"/>
                </a:moveTo>
                <a:lnTo>
                  <a:pt x="1528318" y="0"/>
                </a:lnTo>
                <a:lnTo>
                  <a:pt x="1528318" y="40270"/>
                </a:lnTo>
                <a:lnTo>
                  <a:pt x="1426718" y="40270"/>
                </a:lnTo>
                <a:close/>
                <a:moveTo>
                  <a:pt x="1629918" y="0"/>
                </a:moveTo>
                <a:lnTo>
                  <a:pt x="1731518" y="0"/>
                </a:lnTo>
                <a:lnTo>
                  <a:pt x="1731518" y="40270"/>
                </a:lnTo>
                <a:lnTo>
                  <a:pt x="1629918" y="40270"/>
                </a:lnTo>
                <a:close/>
                <a:moveTo>
                  <a:pt x="1833118" y="40270"/>
                </a:moveTo>
                <a:lnTo>
                  <a:pt x="1934718" y="40270"/>
                </a:lnTo>
                <a:lnTo>
                  <a:pt x="1833118" y="40270"/>
                </a:lnTo>
                <a:close/>
                <a:moveTo>
                  <a:pt x="2036318" y="40270"/>
                </a:moveTo>
                <a:lnTo>
                  <a:pt x="2137918" y="40270"/>
                </a:lnTo>
                <a:lnTo>
                  <a:pt x="2036318" y="40270"/>
                </a:lnTo>
                <a:close/>
                <a:moveTo>
                  <a:pt x="2239518" y="40270"/>
                </a:moveTo>
                <a:lnTo>
                  <a:pt x="2341118" y="40270"/>
                </a:lnTo>
                <a:lnTo>
                  <a:pt x="2239518" y="40270"/>
                </a:lnTo>
                <a:close/>
                <a:moveTo>
                  <a:pt x="2442718" y="40270"/>
                </a:moveTo>
                <a:lnTo>
                  <a:pt x="2544318" y="40270"/>
                </a:lnTo>
                <a:lnTo>
                  <a:pt x="2442718" y="40270"/>
                </a:lnTo>
                <a:close/>
                <a:moveTo>
                  <a:pt x="2645918" y="40270"/>
                </a:moveTo>
                <a:lnTo>
                  <a:pt x="2747518" y="40270"/>
                </a:lnTo>
                <a:lnTo>
                  <a:pt x="2645918" y="40270"/>
                </a:lnTo>
                <a:close/>
                <a:moveTo>
                  <a:pt x="2849118" y="40270"/>
                </a:moveTo>
                <a:lnTo>
                  <a:pt x="2849753" y="40270"/>
                </a:lnTo>
                <a:cubicBezTo>
                  <a:pt x="2863723" y="40270"/>
                  <a:pt x="2875153" y="49331"/>
                  <a:pt x="2875153" y="60405"/>
                </a:cubicBezTo>
                <a:lnTo>
                  <a:pt x="2875153" y="100171"/>
                </a:lnTo>
                <a:lnTo>
                  <a:pt x="2824353" y="100171"/>
                </a:lnTo>
                <a:lnTo>
                  <a:pt x="2824353" y="20135"/>
                </a:lnTo>
                <a:lnTo>
                  <a:pt x="2849753" y="20135"/>
                </a:lnTo>
                <a:lnTo>
                  <a:pt x="2849753" y="40270"/>
                </a:lnTo>
                <a:lnTo>
                  <a:pt x="2849118" y="40270"/>
                </a:lnTo>
                <a:close/>
                <a:moveTo>
                  <a:pt x="2875153" y="220981"/>
                </a:moveTo>
                <a:lnTo>
                  <a:pt x="2875153" y="301521"/>
                </a:lnTo>
                <a:lnTo>
                  <a:pt x="2824353" y="301521"/>
                </a:lnTo>
                <a:lnTo>
                  <a:pt x="2824353" y="220981"/>
                </a:lnTo>
                <a:close/>
                <a:moveTo>
                  <a:pt x="2824353" y="382061"/>
                </a:moveTo>
                <a:lnTo>
                  <a:pt x="2824353" y="462600"/>
                </a:lnTo>
                <a:lnTo>
                  <a:pt x="2773553" y="462600"/>
                </a:lnTo>
                <a:lnTo>
                  <a:pt x="2773553" y="382061"/>
                </a:lnTo>
                <a:close/>
                <a:moveTo>
                  <a:pt x="2773553" y="543140"/>
                </a:moveTo>
                <a:lnTo>
                  <a:pt x="2773553" y="623680"/>
                </a:lnTo>
                <a:lnTo>
                  <a:pt x="2722753" y="623680"/>
                </a:lnTo>
                <a:lnTo>
                  <a:pt x="2722753" y="543140"/>
                </a:lnTo>
                <a:close/>
                <a:moveTo>
                  <a:pt x="2722753" y="704220"/>
                </a:moveTo>
                <a:lnTo>
                  <a:pt x="2722753" y="784760"/>
                </a:lnTo>
                <a:lnTo>
                  <a:pt x="2671953" y="784760"/>
                </a:lnTo>
                <a:lnTo>
                  <a:pt x="2671953" y="704220"/>
                </a:lnTo>
                <a:close/>
                <a:moveTo>
                  <a:pt x="2671953" y="865299"/>
                </a:moveTo>
                <a:lnTo>
                  <a:pt x="2671953" y="945839"/>
                </a:lnTo>
                <a:lnTo>
                  <a:pt x="2621153" y="945839"/>
                </a:lnTo>
                <a:lnTo>
                  <a:pt x="2621153" y="865299"/>
                </a:lnTo>
                <a:close/>
                <a:moveTo>
                  <a:pt x="2621153" y="1026379"/>
                </a:moveTo>
                <a:lnTo>
                  <a:pt x="2621153" y="1106919"/>
                </a:lnTo>
                <a:lnTo>
                  <a:pt x="2570353" y="1106919"/>
                </a:lnTo>
                <a:lnTo>
                  <a:pt x="2570353" y="1026379"/>
                </a:lnTo>
                <a:close/>
                <a:moveTo>
                  <a:pt x="2570353" y="1187459"/>
                </a:moveTo>
                <a:lnTo>
                  <a:pt x="2570353" y="1267998"/>
                </a:lnTo>
                <a:lnTo>
                  <a:pt x="2519553" y="1267998"/>
                </a:lnTo>
                <a:lnTo>
                  <a:pt x="2519553" y="1187459"/>
                </a:lnTo>
                <a:close/>
                <a:moveTo>
                  <a:pt x="2519553" y="1348538"/>
                </a:moveTo>
                <a:lnTo>
                  <a:pt x="2519553" y="1429078"/>
                </a:lnTo>
                <a:lnTo>
                  <a:pt x="2468753" y="1429078"/>
                </a:lnTo>
                <a:lnTo>
                  <a:pt x="2468753" y="1348538"/>
                </a:lnTo>
                <a:close/>
                <a:moveTo>
                  <a:pt x="2468753" y="1509618"/>
                </a:moveTo>
                <a:lnTo>
                  <a:pt x="2468753" y="1590157"/>
                </a:lnTo>
                <a:lnTo>
                  <a:pt x="2417953" y="1590157"/>
                </a:lnTo>
                <a:lnTo>
                  <a:pt x="2417953" y="1509618"/>
                </a:lnTo>
                <a:close/>
                <a:moveTo>
                  <a:pt x="2336800" y="1657181"/>
                </a:moveTo>
                <a:lnTo>
                  <a:pt x="2235200" y="1657181"/>
                </a:lnTo>
                <a:lnTo>
                  <a:pt x="2235200" y="1606381"/>
                </a:lnTo>
                <a:lnTo>
                  <a:pt x="2336800" y="1606381"/>
                </a:lnTo>
                <a:close/>
                <a:moveTo>
                  <a:pt x="2133600" y="1606381"/>
                </a:moveTo>
                <a:lnTo>
                  <a:pt x="2032000" y="1606381"/>
                </a:lnTo>
                <a:lnTo>
                  <a:pt x="2032000" y="1566096"/>
                </a:lnTo>
                <a:lnTo>
                  <a:pt x="2133600" y="1566096"/>
                </a:lnTo>
                <a:close/>
                <a:moveTo>
                  <a:pt x="1930400" y="1566096"/>
                </a:moveTo>
                <a:lnTo>
                  <a:pt x="1828800" y="1566096"/>
                </a:lnTo>
                <a:lnTo>
                  <a:pt x="1828800" y="1525826"/>
                </a:lnTo>
                <a:lnTo>
                  <a:pt x="1930400" y="1525826"/>
                </a:lnTo>
                <a:close/>
                <a:moveTo>
                  <a:pt x="1727200" y="1525826"/>
                </a:moveTo>
                <a:lnTo>
                  <a:pt x="1625600" y="1525826"/>
                </a:lnTo>
                <a:lnTo>
                  <a:pt x="1625600" y="1485556"/>
                </a:lnTo>
                <a:lnTo>
                  <a:pt x="1727200" y="1485556"/>
                </a:lnTo>
                <a:close/>
                <a:moveTo>
                  <a:pt x="1524000" y="1485556"/>
                </a:moveTo>
                <a:lnTo>
                  <a:pt x="1422400" y="1485556"/>
                </a:lnTo>
                <a:lnTo>
                  <a:pt x="1422400" y="1445286"/>
                </a:lnTo>
                <a:lnTo>
                  <a:pt x="1524000" y="1445286"/>
                </a:lnTo>
                <a:close/>
                <a:moveTo>
                  <a:pt x="1320800" y="1445286"/>
                </a:moveTo>
                <a:lnTo>
                  <a:pt x="1219200" y="1445286"/>
                </a:lnTo>
                <a:lnTo>
                  <a:pt x="1219200" y="1405017"/>
                </a:lnTo>
                <a:lnTo>
                  <a:pt x="1320800" y="1405017"/>
                </a:lnTo>
                <a:close/>
                <a:moveTo>
                  <a:pt x="1117600" y="1405017"/>
                </a:moveTo>
                <a:lnTo>
                  <a:pt x="1016000" y="1405017"/>
                </a:lnTo>
                <a:lnTo>
                  <a:pt x="1016000" y="1364747"/>
                </a:lnTo>
                <a:lnTo>
                  <a:pt x="1117600" y="1364747"/>
                </a:lnTo>
                <a:close/>
                <a:moveTo>
                  <a:pt x="914400" y="1364747"/>
                </a:moveTo>
                <a:lnTo>
                  <a:pt x="812800" y="1364747"/>
                </a:lnTo>
                <a:lnTo>
                  <a:pt x="812800" y="1324477"/>
                </a:lnTo>
                <a:lnTo>
                  <a:pt x="914400" y="1324477"/>
                </a:lnTo>
                <a:close/>
                <a:moveTo>
                  <a:pt x="711200" y="1324477"/>
                </a:moveTo>
                <a:lnTo>
                  <a:pt x="609600" y="1324477"/>
                </a:lnTo>
                <a:lnTo>
                  <a:pt x="609600" y="1284207"/>
                </a:lnTo>
                <a:lnTo>
                  <a:pt x="711200" y="1284207"/>
                </a:lnTo>
                <a:close/>
                <a:moveTo>
                  <a:pt x="508000" y="1284207"/>
                </a:moveTo>
                <a:lnTo>
                  <a:pt x="406400" y="1284207"/>
                </a:lnTo>
                <a:lnTo>
                  <a:pt x="406400" y="1243937"/>
                </a:lnTo>
                <a:lnTo>
                  <a:pt x="508000" y="1243937"/>
                </a:lnTo>
                <a:close/>
                <a:moveTo>
                  <a:pt x="304800" y="1243937"/>
                </a:moveTo>
                <a:lnTo>
                  <a:pt x="203200" y="1243937"/>
                </a:lnTo>
                <a:lnTo>
                  <a:pt x="203200" y="1203667"/>
                </a:lnTo>
                <a:lnTo>
                  <a:pt x="304800" y="1203667"/>
                </a:lnTo>
                <a:close/>
                <a:moveTo>
                  <a:pt x="101600" y="1203667"/>
                </a:moveTo>
                <a:lnTo>
                  <a:pt x="0" y="1203667"/>
                </a:lnTo>
                <a:lnTo>
                  <a:pt x="0" y="1163397"/>
                </a:lnTo>
                <a:lnTo>
                  <a:pt x="101600" y="1163397"/>
                </a:lnTo>
                <a:close/>
                <a:moveTo>
                  <a:pt x="385318" y="1542438"/>
                </a:moveTo>
                <a:lnTo>
                  <a:pt x="385318" y="1461898"/>
                </a:lnTo>
                <a:lnTo>
                  <a:pt x="436118" y="1461898"/>
                </a:lnTo>
                <a:lnTo>
                  <a:pt x="436118" y="1542438"/>
                </a:lnTo>
                <a:close/>
                <a:moveTo>
                  <a:pt x="436118" y="1381358"/>
                </a:moveTo>
                <a:lnTo>
                  <a:pt x="436118" y="1300818"/>
                </a:lnTo>
                <a:lnTo>
                  <a:pt x="436118" y="1381358"/>
                </a:lnTo>
                <a:close/>
                <a:moveTo>
                  <a:pt x="436118" y="1220279"/>
                </a:moveTo>
                <a:lnTo>
                  <a:pt x="436118" y="1139739"/>
                </a:lnTo>
                <a:lnTo>
                  <a:pt x="436118" y="1220279"/>
                </a:lnTo>
                <a:close/>
                <a:moveTo>
                  <a:pt x="436118" y="1059199"/>
                </a:moveTo>
                <a:lnTo>
                  <a:pt x="436118" y="978659"/>
                </a:lnTo>
                <a:lnTo>
                  <a:pt x="436118" y="1059199"/>
                </a:lnTo>
                <a:close/>
                <a:moveTo>
                  <a:pt x="436118" y="898119"/>
                </a:moveTo>
                <a:lnTo>
                  <a:pt x="436118" y="817580"/>
                </a:lnTo>
                <a:lnTo>
                  <a:pt x="436118" y="898119"/>
                </a:lnTo>
                <a:close/>
                <a:moveTo>
                  <a:pt x="436118" y="737040"/>
                </a:moveTo>
                <a:lnTo>
                  <a:pt x="436118" y="656500"/>
                </a:lnTo>
                <a:lnTo>
                  <a:pt x="436118" y="737040"/>
                </a:lnTo>
                <a:close/>
                <a:moveTo>
                  <a:pt x="436118" y="575960"/>
                </a:moveTo>
                <a:lnTo>
                  <a:pt x="436118" y="495420"/>
                </a:lnTo>
                <a:lnTo>
                  <a:pt x="436118" y="575960"/>
                </a:lnTo>
                <a:close/>
                <a:moveTo>
                  <a:pt x="436118" y="414881"/>
                </a:moveTo>
                <a:lnTo>
                  <a:pt x="436118" y="334341"/>
                </a:lnTo>
                <a:lnTo>
                  <a:pt x="436118" y="414881"/>
                </a:lnTo>
                <a:close/>
                <a:moveTo>
                  <a:pt x="436118" y="253801"/>
                </a:moveTo>
                <a:lnTo>
                  <a:pt x="436118" y="173261"/>
                </a:lnTo>
                <a:lnTo>
                  <a:pt x="436118" y="253801"/>
                </a:lnTo>
                <a:close/>
                <a:moveTo>
                  <a:pt x="436118" y="92721"/>
                </a:moveTo>
                <a:lnTo>
                  <a:pt x="436118" y="20135"/>
                </a:lnTo>
                <a:cubicBezTo>
                  <a:pt x="385318" y="9061"/>
                  <a:pt x="396748" y="0"/>
                  <a:pt x="410718" y="0"/>
                </a:cubicBezTo>
                <a:lnTo>
                  <a:pt x="512318" y="0"/>
                </a:lnTo>
                <a:lnTo>
                  <a:pt x="512318" y="40270"/>
                </a:lnTo>
                <a:lnTo>
                  <a:pt x="410718" y="40270"/>
                </a:lnTo>
                <a:lnTo>
                  <a:pt x="410718" y="20135"/>
                </a:lnTo>
                <a:lnTo>
                  <a:pt x="436118" y="20135"/>
                </a:lnTo>
                <a:lnTo>
                  <a:pt x="436118" y="92721"/>
                </a:lnTo>
                <a:close/>
              </a:path>
            </a:pathLst>
          </a:custGeom>
          <a:solidFill>
            <a:srgbClr val="8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4" name="Google Shape;614;p16"/>
          <p:cNvSpPr/>
          <p:nvPr/>
        </p:nvSpPr>
        <p:spPr>
          <a:xfrm>
            <a:off x="715520" y="3569337"/>
            <a:ext cx="6680835" cy="2987897"/>
          </a:xfrm>
          <a:custGeom>
            <a:rect b="b" l="l" r="r" t="t"/>
            <a:pathLst>
              <a:path extrusionOk="0" h="3983863" w="8907780">
                <a:moveTo>
                  <a:pt x="0" y="0"/>
                </a:moveTo>
                <a:lnTo>
                  <a:pt x="8907780" y="0"/>
                </a:lnTo>
                <a:lnTo>
                  <a:pt x="8907780" y="3983863"/>
                </a:lnTo>
                <a:lnTo>
                  <a:pt x="0" y="398386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5" name="Google Shape;615;p16"/>
          <p:cNvSpPr/>
          <p:nvPr/>
        </p:nvSpPr>
        <p:spPr>
          <a:xfrm>
            <a:off x="522710" y="6777028"/>
            <a:ext cx="7066502" cy="3097435"/>
          </a:xfrm>
          <a:custGeom>
            <a:rect b="b" l="l" r="r" t="t"/>
            <a:pathLst>
              <a:path extrusionOk="0" h="4129913" w="9422003">
                <a:moveTo>
                  <a:pt x="0" y="0"/>
                </a:moveTo>
                <a:lnTo>
                  <a:pt x="9422003" y="0"/>
                </a:lnTo>
                <a:lnTo>
                  <a:pt x="9422003" y="4129913"/>
                </a:lnTo>
                <a:lnTo>
                  <a:pt x="0" y="4129913"/>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16" name="Google Shape;616;p16"/>
          <p:cNvGrpSpPr/>
          <p:nvPr/>
        </p:nvGrpSpPr>
        <p:grpSpPr>
          <a:xfrm>
            <a:off x="7782023" y="3320923"/>
            <a:ext cx="1171385" cy="6789801"/>
            <a:chOff x="0" y="0"/>
            <a:chExt cx="1561846" cy="9053068"/>
          </a:xfrm>
        </p:grpSpPr>
        <p:sp>
          <p:nvSpPr>
            <p:cNvPr id="617" name="Google Shape;617;p16"/>
            <p:cNvSpPr/>
            <p:nvPr/>
          </p:nvSpPr>
          <p:spPr>
            <a:xfrm>
              <a:off x="0" y="0"/>
              <a:ext cx="1561846" cy="9053068"/>
            </a:xfrm>
            <a:custGeom>
              <a:rect b="b" l="l" r="r" t="t"/>
              <a:pathLst>
                <a:path extrusionOk="0" h="9053068" w="1561846">
                  <a:moveTo>
                    <a:pt x="38100" y="76200"/>
                  </a:moveTo>
                  <a:lnTo>
                    <a:pt x="38100" y="38100"/>
                  </a:lnTo>
                  <a:lnTo>
                    <a:pt x="38100" y="0"/>
                  </a:lnTo>
                  <a:cubicBezTo>
                    <a:pt x="406781" y="0"/>
                    <a:pt x="750824" y="45466"/>
                    <a:pt x="807720" y="131064"/>
                  </a:cubicBezTo>
                  <a:cubicBezTo>
                    <a:pt x="814324" y="140970"/>
                    <a:pt x="819023" y="153162"/>
                    <a:pt x="819023" y="167132"/>
                  </a:cubicBezTo>
                  <a:lnTo>
                    <a:pt x="819023" y="4397502"/>
                  </a:lnTo>
                  <a:lnTo>
                    <a:pt x="780923" y="4397502"/>
                  </a:lnTo>
                  <a:lnTo>
                    <a:pt x="819023" y="4397502"/>
                  </a:lnTo>
                  <a:cubicBezTo>
                    <a:pt x="819023" y="4393692"/>
                    <a:pt x="817626" y="4391533"/>
                    <a:pt x="817626" y="4391406"/>
                  </a:cubicBezTo>
                  <a:cubicBezTo>
                    <a:pt x="846074" y="4434205"/>
                    <a:pt x="1130173" y="4488434"/>
                    <a:pt x="1523746" y="4488434"/>
                  </a:cubicBezTo>
                  <a:lnTo>
                    <a:pt x="1523746" y="4526534"/>
                  </a:lnTo>
                  <a:lnTo>
                    <a:pt x="1523746" y="4564634"/>
                  </a:lnTo>
                  <a:cubicBezTo>
                    <a:pt x="1130173" y="4564634"/>
                    <a:pt x="845947" y="4618990"/>
                    <a:pt x="817626" y="4661662"/>
                  </a:cubicBezTo>
                  <a:cubicBezTo>
                    <a:pt x="817753" y="4661535"/>
                    <a:pt x="819023" y="4659376"/>
                    <a:pt x="819023" y="4655566"/>
                  </a:cubicBezTo>
                  <a:lnTo>
                    <a:pt x="819023" y="8885936"/>
                  </a:lnTo>
                  <a:lnTo>
                    <a:pt x="780923" y="8885936"/>
                  </a:lnTo>
                  <a:lnTo>
                    <a:pt x="819023" y="8885936"/>
                  </a:lnTo>
                  <a:cubicBezTo>
                    <a:pt x="819023" y="8899906"/>
                    <a:pt x="814324" y="8912098"/>
                    <a:pt x="807720" y="8922004"/>
                  </a:cubicBezTo>
                  <a:cubicBezTo>
                    <a:pt x="750824" y="9007729"/>
                    <a:pt x="406781" y="9053068"/>
                    <a:pt x="38100" y="9053068"/>
                  </a:cubicBezTo>
                  <a:cubicBezTo>
                    <a:pt x="17018" y="9053068"/>
                    <a:pt x="0" y="9036050"/>
                    <a:pt x="0" y="9014968"/>
                  </a:cubicBezTo>
                  <a:lnTo>
                    <a:pt x="0" y="38100"/>
                  </a:lnTo>
                  <a:lnTo>
                    <a:pt x="38100" y="38100"/>
                  </a:lnTo>
                  <a:lnTo>
                    <a:pt x="38100" y="76200"/>
                  </a:lnTo>
                  <a:moveTo>
                    <a:pt x="38100" y="0"/>
                  </a:moveTo>
                  <a:cubicBezTo>
                    <a:pt x="59182" y="0"/>
                    <a:pt x="76200" y="17018"/>
                    <a:pt x="76200" y="38100"/>
                  </a:cubicBezTo>
                  <a:lnTo>
                    <a:pt x="76200" y="9015095"/>
                  </a:lnTo>
                  <a:lnTo>
                    <a:pt x="38100" y="9015095"/>
                  </a:lnTo>
                  <a:lnTo>
                    <a:pt x="38100" y="8976995"/>
                  </a:lnTo>
                  <a:cubicBezTo>
                    <a:pt x="431673" y="8976995"/>
                    <a:pt x="715899" y="8922638"/>
                    <a:pt x="744220" y="8879967"/>
                  </a:cubicBezTo>
                  <a:cubicBezTo>
                    <a:pt x="744093" y="8880094"/>
                    <a:pt x="742823" y="8882252"/>
                    <a:pt x="742823" y="8886063"/>
                  </a:cubicBezTo>
                  <a:lnTo>
                    <a:pt x="742823" y="4655566"/>
                  </a:lnTo>
                  <a:lnTo>
                    <a:pt x="780923" y="4655566"/>
                  </a:lnTo>
                  <a:lnTo>
                    <a:pt x="742823" y="4655566"/>
                  </a:lnTo>
                  <a:cubicBezTo>
                    <a:pt x="742823" y="4641596"/>
                    <a:pt x="747522" y="4629404"/>
                    <a:pt x="754126" y="4619498"/>
                  </a:cubicBezTo>
                  <a:cubicBezTo>
                    <a:pt x="811022" y="4533773"/>
                    <a:pt x="1155065" y="4488434"/>
                    <a:pt x="1523746" y="4488434"/>
                  </a:cubicBezTo>
                  <a:cubicBezTo>
                    <a:pt x="1544828" y="4488434"/>
                    <a:pt x="1561846" y="4505452"/>
                    <a:pt x="1561846" y="4526534"/>
                  </a:cubicBezTo>
                  <a:cubicBezTo>
                    <a:pt x="1561846" y="4547616"/>
                    <a:pt x="1544828" y="4564634"/>
                    <a:pt x="1523746" y="4564634"/>
                  </a:cubicBezTo>
                  <a:cubicBezTo>
                    <a:pt x="1155065" y="4564634"/>
                    <a:pt x="811022" y="4519168"/>
                    <a:pt x="754126" y="4433570"/>
                  </a:cubicBezTo>
                  <a:cubicBezTo>
                    <a:pt x="747522" y="4423664"/>
                    <a:pt x="742823" y="4411472"/>
                    <a:pt x="742823" y="4397502"/>
                  </a:cubicBezTo>
                  <a:lnTo>
                    <a:pt x="742823" y="167132"/>
                  </a:lnTo>
                  <a:lnTo>
                    <a:pt x="780923" y="167132"/>
                  </a:lnTo>
                  <a:lnTo>
                    <a:pt x="742823" y="167132"/>
                  </a:lnTo>
                  <a:cubicBezTo>
                    <a:pt x="742823" y="170942"/>
                    <a:pt x="744220" y="173101"/>
                    <a:pt x="744220" y="173228"/>
                  </a:cubicBezTo>
                  <a:cubicBezTo>
                    <a:pt x="715899" y="130556"/>
                    <a:pt x="431673" y="76200"/>
                    <a:pt x="38100" y="76200"/>
                  </a:cubicBezTo>
                  <a:cubicBezTo>
                    <a:pt x="17018" y="76200"/>
                    <a:pt x="0" y="59182"/>
                    <a:pt x="0" y="38100"/>
                  </a:cubicBezTo>
                  <a:cubicBezTo>
                    <a:pt x="0" y="17018"/>
                    <a:pt x="17018" y="0"/>
                    <a:pt x="38100" y="0"/>
                  </a:cubicBez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8" name="Google Shape;618;p16"/>
            <p:cNvSpPr/>
            <p:nvPr/>
          </p:nvSpPr>
          <p:spPr>
            <a:xfrm>
              <a:off x="0" y="0"/>
              <a:ext cx="1561846" cy="9053068"/>
            </a:xfrm>
            <a:custGeom>
              <a:rect b="b" l="l" r="r" t="t"/>
              <a:pathLst>
                <a:path extrusionOk="0" h="9053068" w="1561846">
                  <a:moveTo>
                    <a:pt x="38100" y="76200"/>
                  </a:moveTo>
                  <a:lnTo>
                    <a:pt x="38100" y="38100"/>
                  </a:lnTo>
                  <a:lnTo>
                    <a:pt x="38100" y="0"/>
                  </a:lnTo>
                  <a:cubicBezTo>
                    <a:pt x="406781" y="0"/>
                    <a:pt x="750824" y="45466"/>
                    <a:pt x="807720" y="131064"/>
                  </a:cubicBezTo>
                  <a:cubicBezTo>
                    <a:pt x="814324" y="140970"/>
                    <a:pt x="819023" y="153162"/>
                    <a:pt x="819023" y="167132"/>
                  </a:cubicBezTo>
                  <a:lnTo>
                    <a:pt x="819023" y="4397502"/>
                  </a:lnTo>
                  <a:lnTo>
                    <a:pt x="780923" y="4397502"/>
                  </a:lnTo>
                  <a:lnTo>
                    <a:pt x="819023" y="4397502"/>
                  </a:lnTo>
                  <a:cubicBezTo>
                    <a:pt x="819023" y="4393692"/>
                    <a:pt x="817626" y="4391533"/>
                    <a:pt x="817626" y="4391406"/>
                  </a:cubicBezTo>
                  <a:cubicBezTo>
                    <a:pt x="846074" y="4434205"/>
                    <a:pt x="1130173" y="4488434"/>
                    <a:pt x="1523746" y="4488434"/>
                  </a:cubicBezTo>
                  <a:lnTo>
                    <a:pt x="1523746" y="4526534"/>
                  </a:lnTo>
                  <a:lnTo>
                    <a:pt x="1523746" y="4564634"/>
                  </a:lnTo>
                  <a:cubicBezTo>
                    <a:pt x="1130173" y="4564634"/>
                    <a:pt x="845947" y="4618990"/>
                    <a:pt x="817626" y="4661662"/>
                  </a:cubicBezTo>
                  <a:cubicBezTo>
                    <a:pt x="817753" y="4661535"/>
                    <a:pt x="819023" y="4659376"/>
                    <a:pt x="819023" y="4655566"/>
                  </a:cubicBezTo>
                  <a:lnTo>
                    <a:pt x="819023" y="8885936"/>
                  </a:lnTo>
                  <a:lnTo>
                    <a:pt x="780923" y="8885936"/>
                  </a:lnTo>
                  <a:lnTo>
                    <a:pt x="819023" y="8885936"/>
                  </a:lnTo>
                  <a:cubicBezTo>
                    <a:pt x="819023" y="8899906"/>
                    <a:pt x="814324" y="8912098"/>
                    <a:pt x="807720" y="8922004"/>
                  </a:cubicBezTo>
                  <a:cubicBezTo>
                    <a:pt x="750824" y="9007729"/>
                    <a:pt x="406781" y="9053068"/>
                    <a:pt x="38100" y="9053068"/>
                  </a:cubicBezTo>
                  <a:lnTo>
                    <a:pt x="38100" y="8976868"/>
                  </a:lnTo>
                  <a:cubicBezTo>
                    <a:pt x="431673" y="8976868"/>
                    <a:pt x="715899" y="8922512"/>
                    <a:pt x="744220" y="8879840"/>
                  </a:cubicBezTo>
                  <a:cubicBezTo>
                    <a:pt x="744093" y="8879967"/>
                    <a:pt x="742823" y="8882126"/>
                    <a:pt x="742823" y="8885936"/>
                  </a:cubicBezTo>
                  <a:lnTo>
                    <a:pt x="742823" y="4655566"/>
                  </a:lnTo>
                  <a:lnTo>
                    <a:pt x="780923" y="4655566"/>
                  </a:lnTo>
                  <a:lnTo>
                    <a:pt x="742823" y="4655566"/>
                  </a:lnTo>
                  <a:cubicBezTo>
                    <a:pt x="742823" y="4641596"/>
                    <a:pt x="747522" y="4629404"/>
                    <a:pt x="754126" y="4619498"/>
                  </a:cubicBezTo>
                  <a:cubicBezTo>
                    <a:pt x="811022" y="4533773"/>
                    <a:pt x="1155065" y="4488434"/>
                    <a:pt x="1523746" y="4488434"/>
                  </a:cubicBezTo>
                  <a:cubicBezTo>
                    <a:pt x="1544828" y="4488434"/>
                    <a:pt x="1561846" y="4505452"/>
                    <a:pt x="1561846" y="4526534"/>
                  </a:cubicBezTo>
                  <a:cubicBezTo>
                    <a:pt x="1561846" y="4547616"/>
                    <a:pt x="1544828" y="4564634"/>
                    <a:pt x="1523746" y="4564634"/>
                  </a:cubicBezTo>
                  <a:cubicBezTo>
                    <a:pt x="1155065" y="4564634"/>
                    <a:pt x="811022" y="4519168"/>
                    <a:pt x="754126" y="4433570"/>
                  </a:cubicBezTo>
                  <a:cubicBezTo>
                    <a:pt x="747522" y="4423664"/>
                    <a:pt x="742823" y="4411472"/>
                    <a:pt x="742823" y="4397502"/>
                  </a:cubicBezTo>
                  <a:lnTo>
                    <a:pt x="742823" y="167132"/>
                  </a:lnTo>
                  <a:lnTo>
                    <a:pt x="780923" y="167132"/>
                  </a:lnTo>
                  <a:lnTo>
                    <a:pt x="742823" y="167132"/>
                  </a:lnTo>
                  <a:cubicBezTo>
                    <a:pt x="742823" y="170942"/>
                    <a:pt x="744220" y="173101"/>
                    <a:pt x="744220" y="173228"/>
                  </a:cubicBezTo>
                  <a:cubicBezTo>
                    <a:pt x="715899" y="130556"/>
                    <a:pt x="431673" y="76200"/>
                    <a:pt x="38100" y="76200"/>
                  </a:cubicBezTo>
                  <a:cubicBezTo>
                    <a:pt x="17018" y="76200"/>
                    <a:pt x="0" y="59182"/>
                    <a:pt x="0" y="38100"/>
                  </a:cubicBezTo>
                  <a:cubicBezTo>
                    <a:pt x="0" y="17018"/>
                    <a:pt x="17018" y="0"/>
                    <a:pt x="38100" y="0"/>
                  </a:cubicBez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19" name="Google Shape;619;p16"/>
          <p:cNvSpPr txBox="1"/>
          <p:nvPr/>
        </p:nvSpPr>
        <p:spPr>
          <a:xfrm rot="5400000">
            <a:off x="6557330" y="6656810"/>
            <a:ext cx="5230059" cy="89017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100">
                <a:solidFill>
                  <a:srgbClr val="163D63"/>
                </a:solidFill>
                <a:latin typeface="Garamond"/>
                <a:ea typeface="Garamond"/>
                <a:cs typeface="Garamond"/>
                <a:sym typeface="Garamond"/>
              </a:rPr>
              <a:t>THE PES INTERVISION WORKSHOPS</a:t>
            </a:r>
            <a:endParaRPr/>
          </a:p>
          <a:p>
            <a:pPr indent="0" lvl="0" marL="0" marR="0" rtl="0" algn="ctr">
              <a:lnSpc>
                <a:spcPct val="120000"/>
              </a:lnSpc>
              <a:spcBef>
                <a:spcPts val="0"/>
              </a:spcBef>
              <a:spcAft>
                <a:spcPts val="0"/>
              </a:spcAft>
              <a:buNone/>
            </a:pPr>
            <a:r>
              <a:rPr b="1" lang="en-US" sz="2100">
                <a:solidFill>
                  <a:srgbClr val="163D63"/>
                </a:solidFill>
                <a:latin typeface="Garamond"/>
                <a:ea typeface="Garamond"/>
                <a:cs typeface="Garamond"/>
                <a:sym typeface="Garamond"/>
              </a:rPr>
              <a:t>2024, 2025  </a:t>
            </a:r>
            <a:endParaRPr/>
          </a:p>
        </p:txBody>
      </p:sp>
      <p:sp>
        <p:nvSpPr>
          <p:cNvPr id="620" name="Google Shape;620;p16"/>
          <p:cNvSpPr/>
          <p:nvPr/>
        </p:nvSpPr>
        <p:spPr>
          <a:xfrm>
            <a:off x="10745980" y="1376206"/>
            <a:ext cx="7208996" cy="4457129"/>
          </a:xfrm>
          <a:custGeom>
            <a:rect b="b" l="l" r="r" t="t"/>
            <a:pathLst>
              <a:path extrusionOk="0" h="5942838" w="9611995">
                <a:moveTo>
                  <a:pt x="0" y="0"/>
                </a:moveTo>
                <a:lnTo>
                  <a:pt x="9611995" y="0"/>
                </a:lnTo>
                <a:lnTo>
                  <a:pt x="9611995" y="5942838"/>
                </a:lnTo>
                <a:lnTo>
                  <a:pt x="0" y="5942838"/>
                </a:lnTo>
                <a:lnTo>
                  <a:pt x="0" y="0"/>
                </a:lnTo>
                <a:close/>
              </a:path>
            </a:pathLst>
          </a:custGeom>
          <a:blipFill rotWithShape="1">
            <a:blip r:embed="rId6">
              <a:alphaModFix/>
            </a:blip>
            <a:stretch>
              <a:fillRect b="-26466" l="-38512" r="-36917" t="-3306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1" name="Google Shape;621;p16"/>
          <p:cNvSpPr txBox="1"/>
          <p:nvPr/>
        </p:nvSpPr>
        <p:spPr>
          <a:xfrm>
            <a:off x="10327098" y="6023754"/>
            <a:ext cx="3931920" cy="37975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2100">
                <a:solidFill>
                  <a:srgbClr val="000000"/>
                </a:solidFill>
                <a:latin typeface="Garamond"/>
                <a:ea typeface="Garamond"/>
                <a:cs typeface="Garamond"/>
                <a:sym typeface="Garamond"/>
              </a:rPr>
              <a:t> </a:t>
            </a:r>
            <a:r>
              <a:rPr lang="en-US" sz="2100" u="sng">
                <a:solidFill>
                  <a:srgbClr val="0563C1"/>
                </a:solidFill>
                <a:latin typeface="Garamond"/>
                <a:ea typeface="Garamond"/>
                <a:cs typeface="Garamond"/>
                <a:sym typeface="Garamond"/>
                <a:hlinkClick r:id="rId7">
                  <a:extLst>
                    <a:ext uri="{A12FA001-AC4F-418D-AE19-62706E023703}">
                      <ahyp:hlinkClr val="tx"/>
                    </a:ext>
                  </a:extLst>
                </a:hlinkClick>
              </a:rPr>
              <a:t>Intervision workshop day 1</a:t>
            </a:r>
            <a:endParaRPr/>
          </a:p>
        </p:txBody>
      </p:sp>
      <p:sp>
        <p:nvSpPr>
          <p:cNvPr id="622" name="Google Shape;622;p16"/>
          <p:cNvSpPr txBox="1"/>
          <p:nvPr/>
        </p:nvSpPr>
        <p:spPr>
          <a:xfrm>
            <a:off x="14191359" y="6017596"/>
            <a:ext cx="3931920" cy="37975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2100">
                <a:solidFill>
                  <a:srgbClr val="000000"/>
                </a:solidFill>
                <a:latin typeface="Garamond"/>
                <a:ea typeface="Garamond"/>
                <a:cs typeface="Garamond"/>
                <a:sym typeface="Garamond"/>
              </a:rPr>
              <a:t> </a:t>
            </a:r>
            <a:r>
              <a:rPr lang="en-US" sz="2100" u="sng">
                <a:solidFill>
                  <a:srgbClr val="0563C1"/>
                </a:solidFill>
                <a:latin typeface="Garamond"/>
                <a:ea typeface="Garamond"/>
                <a:cs typeface="Garamond"/>
                <a:sym typeface="Garamond"/>
                <a:hlinkClick r:id="rId8">
                  <a:extLst>
                    <a:ext uri="{A12FA001-AC4F-418D-AE19-62706E023703}">
                      <ahyp:hlinkClr val="tx"/>
                    </a:ext>
                  </a:extLst>
                </a:hlinkClick>
              </a:rPr>
              <a:t>Intervision workshop Day 2</a:t>
            </a:r>
            <a:endParaRPr/>
          </a:p>
        </p:txBody>
      </p:sp>
      <p:sp>
        <p:nvSpPr>
          <p:cNvPr descr="A logo for a company  AI-generated content may be incorrect." id="623" name="Google Shape;623;p16"/>
          <p:cNvSpPr/>
          <p:nvPr/>
        </p:nvSpPr>
        <p:spPr>
          <a:xfrm>
            <a:off x="14873979" y="6777028"/>
            <a:ext cx="2566701" cy="2566702"/>
          </a:xfrm>
          <a:custGeom>
            <a:rect b="b" l="l" r="r" t="t"/>
            <a:pathLst>
              <a:path extrusionOk="0" h="3422269" w="3422269">
                <a:moveTo>
                  <a:pt x="0" y="0"/>
                </a:moveTo>
                <a:lnTo>
                  <a:pt x="3422269" y="0"/>
                </a:lnTo>
                <a:lnTo>
                  <a:pt x="3422269" y="3422269"/>
                </a:lnTo>
                <a:lnTo>
                  <a:pt x="0" y="3422269"/>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A logo with blue text  AI-generated content may be incorrect." id="624" name="Google Shape;624;p16"/>
          <p:cNvSpPr/>
          <p:nvPr/>
        </p:nvSpPr>
        <p:spPr>
          <a:xfrm>
            <a:off x="11020416" y="7129572"/>
            <a:ext cx="2163698" cy="2163698"/>
          </a:xfrm>
          <a:custGeom>
            <a:rect b="b" l="l" r="r" t="t"/>
            <a:pathLst>
              <a:path extrusionOk="0" h="2884932" w="2884932">
                <a:moveTo>
                  <a:pt x="0" y="0"/>
                </a:moveTo>
                <a:lnTo>
                  <a:pt x="2884932" y="0"/>
                </a:lnTo>
                <a:lnTo>
                  <a:pt x="2884932" y="2884932"/>
                </a:lnTo>
                <a:lnTo>
                  <a:pt x="0" y="2884932"/>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625" name="Google Shape;625;p16"/>
          <p:cNvCxnSpPr/>
          <p:nvPr/>
        </p:nvCxnSpPr>
        <p:spPr>
          <a:xfrm rot="206178">
            <a:off x="13125228" y="8297163"/>
            <a:ext cx="1906936" cy="0"/>
          </a:xfrm>
          <a:prstGeom prst="straightConnector1">
            <a:avLst/>
          </a:prstGeom>
          <a:noFill/>
          <a:ln cap="rnd" cmpd="sng" w="57150">
            <a:solidFill>
              <a:srgbClr val="800000"/>
            </a:solidFill>
            <a:prstDash val="solid"/>
            <a:round/>
            <a:headEnd len="sm" w="sm" type="none"/>
            <a:tailEnd len="med" w="med" type="triangle"/>
          </a:ln>
        </p:spPr>
      </p:cxnSp>
      <p:sp>
        <p:nvSpPr>
          <p:cNvPr id="626" name="Google Shape;626;p16"/>
          <p:cNvSpPr txBox="1"/>
          <p:nvPr/>
        </p:nvSpPr>
        <p:spPr>
          <a:xfrm>
            <a:off x="12011890" y="9199527"/>
            <a:ext cx="4605252" cy="37975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100">
                <a:solidFill>
                  <a:srgbClr val="44546A"/>
                </a:solidFill>
                <a:latin typeface="Garamond"/>
                <a:ea typeface="Garamond"/>
                <a:cs typeface="Garamond"/>
                <a:sym typeface="Garamond"/>
              </a:rPr>
              <a:t>Wholesale lending to Ammar Sacco</a:t>
            </a:r>
            <a:endParaRPr/>
          </a:p>
        </p:txBody>
      </p:sp>
      <p:sp>
        <p:nvSpPr>
          <p:cNvPr id="627" name="Google Shape;627;p16"/>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17"/>
          <p:cNvSpPr/>
          <p:nvPr/>
        </p:nvSpPr>
        <p:spPr>
          <a:xfrm rot="-5400000">
            <a:off x="3999930" y="-3999286"/>
            <a:ext cx="10287000" cy="18286858"/>
          </a:xfrm>
          <a:custGeom>
            <a:rect b="b" l="l" r="r" t="t"/>
            <a:pathLst>
              <a:path extrusionOk="0" h="24382476" w="13716000">
                <a:moveTo>
                  <a:pt x="13716000" y="0"/>
                </a:moveTo>
                <a:lnTo>
                  <a:pt x="0" y="0"/>
                </a:lnTo>
                <a:lnTo>
                  <a:pt x="0" y="24382476"/>
                </a:lnTo>
                <a:lnTo>
                  <a:pt x="13716000" y="24382476"/>
                </a:lnTo>
                <a:close/>
              </a:path>
            </a:pathLst>
          </a:custGeom>
          <a:gradFill>
            <a:gsLst>
              <a:gs pos="0">
                <a:srgbClr val="4472C4"/>
              </a:gs>
              <a:gs pos="8000">
                <a:srgbClr val="4472C4"/>
              </a:gs>
              <a:gs pos="100000">
                <a:srgbClr val="203864"/>
              </a:gs>
            </a:gsLst>
            <a:lin ang="17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3" name="Google Shape;633;p17"/>
          <p:cNvSpPr/>
          <p:nvPr/>
        </p:nvSpPr>
        <p:spPr>
          <a:xfrm rot="10800000">
            <a:off x="-3470" y="24"/>
            <a:ext cx="13606272" cy="10286334"/>
          </a:xfrm>
          <a:custGeom>
            <a:rect b="b" l="l" r="r" t="t"/>
            <a:pathLst>
              <a:path extrusionOk="0" h="13715112" w="18141696">
                <a:moveTo>
                  <a:pt x="18141696" y="0"/>
                </a:moveTo>
                <a:lnTo>
                  <a:pt x="0" y="0"/>
                </a:lnTo>
                <a:lnTo>
                  <a:pt x="0" y="13715112"/>
                </a:lnTo>
                <a:lnTo>
                  <a:pt x="18141696" y="13715112"/>
                </a:lnTo>
                <a:close/>
              </a:path>
            </a:pathLst>
          </a:custGeom>
          <a:gradFill>
            <a:gsLst>
              <a:gs pos="0">
                <a:srgbClr val="000000">
                  <a:alpha val="51764"/>
                </a:srgbClr>
              </a:gs>
              <a:gs pos="8000">
                <a:srgbClr val="000000">
                  <a:alpha val="51764"/>
                </a:srgbClr>
              </a:gs>
              <a:gs pos="100000">
                <a:srgbClr val="4472C4"/>
              </a:gs>
            </a:gsLst>
            <a:lin ang="156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4" name="Google Shape;634;p17"/>
          <p:cNvSpPr/>
          <p:nvPr/>
        </p:nvSpPr>
        <p:spPr>
          <a:xfrm rot="-5400000">
            <a:off x="5474208" y="-2528755"/>
            <a:ext cx="7341870" cy="18290286"/>
          </a:xfrm>
          <a:custGeom>
            <a:rect b="b" l="l" r="r" t="t"/>
            <a:pathLst>
              <a:path extrusionOk="0" h="24387048" w="9789160">
                <a:moveTo>
                  <a:pt x="9789160" y="0"/>
                </a:moveTo>
                <a:lnTo>
                  <a:pt x="0" y="0"/>
                </a:lnTo>
                <a:lnTo>
                  <a:pt x="0" y="24387048"/>
                </a:lnTo>
                <a:lnTo>
                  <a:pt x="9789160" y="24387048"/>
                </a:lnTo>
                <a:close/>
              </a:path>
            </a:pathLst>
          </a:custGeom>
          <a:gradFill>
            <a:gsLst>
              <a:gs pos="0">
                <a:srgbClr val="9DC3E6">
                  <a:alpha val="0"/>
                </a:srgbClr>
              </a:gs>
              <a:gs pos="100000">
                <a:srgbClr val="000000">
                  <a:alpha val="45882"/>
                </a:srgbClr>
              </a:gs>
            </a:gsLst>
            <a:lin ang="66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5" name="Google Shape;635;p17"/>
          <p:cNvSpPr/>
          <p:nvPr/>
        </p:nvSpPr>
        <p:spPr>
          <a:xfrm>
            <a:off x="685800" y="685800"/>
            <a:ext cx="16916400" cy="8915400"/>
          </a:xfrm>
          <a:custGeom>
            <a:rect b="b" l="l" r="r" t="t"/>
            <a:pathLst>
              <a:path extrusionOk="0" h="11887200" w="22555200">
                <a:moveTo>
                  <a:pt x="0" y="0"/>
                </a:moveTo>
                <a:lnTo>
                  <a:pt x="22555200" y="0"/>
                </a:lnTo>
                <a:lnTo>
                  <a:pt x="22555200" y="11887200"/>
                </a:lnTo>
                <a:lnTo>
                  <a:pt x="0" y="11887200"/>
                </a:lnTo>
                <a:lnTo>
                  <a:pt x="0" y="0"/>
                </a:lnTo>
                <a:close/>
              </a:path>
            </a:pathLst>
          </a:custGeom>
          <a:blipFill rotWithShape="1">
            <a:blip r:embed="rId3">
              <a:alphaModFix/>
            </a:blip>
            <a:stretch>
              <a:fillRect b="-6728" l="0" r="-4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36" name="Google Shape;636;p17"/>
          <p:cNvGrpSpPr/>
          <p:nvPr/>
        </p:nvGrpSpPr>
        <p:grpSpPr>
          <a:xfrm>
            <a:off x="17556480" y="9662065"/>
            <a:ext cx="672084" cy="569118"/>
            <a:chOff x="0" y="-28575"/>
            <a:chExt cx="896112" cy="758825"/>
          </a:xfrm>
        </p:grpSpPr>
        <p:sp>
          <p:nvSpPr>
            <p:cNvPr id="637" name="Google Shape;637;p17"/>
            <p:cNvSpPr/>
            <p:nvPr/>
          </p:nvSpPr>
          <p:spPr>
            <a:xfrm>
              <a:off x="0" y="0"/>
              <a:ext cx="896112" cy="730250"/>
            </a:xfrm>
            <a:custGeom>
              <a:rect b="b" l="l" r="r" t="t"/>
              <a:pathLst>
                <a:path extrusionOk="0" h="730250" w="896112">
                  <a:moveTo>
                    <a:pt x="0" y="0"/>
                  </a:moveTo>
                  <a:lnTo>
                    <a:pt x="896112" y="0"/>
                  </a:lnTo>
                  <a:lnTo>
                    <a:pt x="896112"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8" name="Google Shape;638;p17"/>
            <p:cNvSpPr txBox="1"/>
            <p:nvPr/>
          </p:nvSpPr>
          <p:spPr>
            <a:xfrm>
              <a:off x="0" y="-28575"/>
              <a:ext cx="896112" cy="758825"/>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650">
                  <a:solidFill>
                    <a:srgbClr val="FFFFFF"/>
                  </a:solidFill>
                  <a:latin typeface="Calibri"/>
                  <a:ea typeface="Calibri"/>
                  <a:cs typeface="Calibri"/>
                  <a:sym typeface="Calibri"/>
                </a:rPr>
                <a:t>17</a:t>
              </a:r>
              <a:endParaRPr/>
            </a:p>
          </p:txBody>
        </p:sp>
      </p:gr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grpSp>
        <p:nvGrpSpPr>
          <p:cNvPr id="647" name="Google Shape;647;p18"/>
          <p:cNvGrpSpPr/>
          <p:nvPr/>
        </p:nvGrpSpPr>
        <p:grpSpPr>
          <a:xfrm>
            <a:off x="595430" y="79914"/>
            <a:ext cx="15773400" cy="608997"/>
            <a:chOff x="0" y="0"/>
            <a:chExt cx="21031200" cy="811996"/>
          </a:xfrm>
        </p:grpSpPr>
        <p:sp>
          <p:nvSpPr>
            <p:cNvPr id="648" name="Google Shape;648;p18"/>
            <p:cNvSpPr/>
            <p:nvPr/>
          </p:nvSpPr>
          <p:spPr>
            <a:xfrm>
              <a:off x="0" y="0"/>
              <a:ext cx="21031200" cy="811996"/>
            </a:xfrm>
            <a:custGeom>
              <a:rect b="b" l="l" r="r" t="t"/>
              <a:pathLst>
                <a:path extrusionOk="0" h="811996" w="21031200">
                  <a:moveTo>
                    <a:pt x="0" y="0"/>
                  </a:moveTo>
                  <a:lnTo>
                    <a:pt x="21031200" y="0"/>
                  </a:lnTo>
                  <a:lnTo>
                    <a:pt x="21031200" y="811996"/>
                  </a:lnTo>
                  <a:lnTo>
                    <a:pt x="0" y="81199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9" name="Google Shape;649;p18"/>
            <p:cNvSpPr txBox="1"/>
            <p:nvPr/>
          </p:nvSpPr>
          <p:spPr>
            <a:xfrm>
              <a:off x="0" y="19050"/>
              <a:ext cx="21031200" cy="792946"/>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31A2A"/>
                  </a:solidFill>
                  <a:latin typeface="Garamond"/>
                  <a:ea typeface="Garamond"/>
                  <a:cs typeface="Garamond"/>
                  <a:sym typeface="Garamond"/>
                </a:rPr>
                <a:t>SUPPORT THE DESIGN AND ROLL-OUT OF ACCESS TO FINANCE CONCEPTS</a:t>
              </a:r>
              <a:endParaRPr/>
            </a:p>
          </p:txBody>
        </p:sp>
      </p:grpSp>
      <p:grpSp>
        <p:nvGrpSpPr>
          <p:cNvPr id="650" name="Google Shape;650;p18"/>
          <p:cNvGrpSpPr/>
          <p:nvPr/>
        </p:nvGrpSpPr>
        <p:grpSpPr>
          <a:xfrm>
            <a:off x="12915900" y="9505950"/>
            <a:ext cx="4114800" cy="576263"/>
            <a:chOff x="0" y="-38100"/>
            <a:chExt cx="5486400" cy="768350"/>
          </a:xfrm>
        </p:grpSpPr>
        <p:sp>
          <p:nvSpPr>
            <p:cNvPr id="651" name="Google Shape;651;p18"/>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2" name="Google Shape;652;p18"/>
            <p:cNvSpPr txBox="1"/>
            <p:nvPr/>
          </p:nvSpPr>
          <p:spPr>
            <a:xfrm>
              <a:off x="0" y="-38100"/>
              <a:ext cx="5486400" cy="76835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18</a:t>
              </a:r>
              <a:endParaRPr/>
            </a:p>
          </p:txBody>
        </p:sp>
      </p:grpSp>
      <p:grpSp>
        <p:nvGrpSpPr>
          <p:cNvPr id="653" name="Google Shape;653;p18"/>
          <p:cNvGrpSpPr/>
          <p:nvPr/>
        </p:nvGrpSpPr>
        <p:grpSpPr>
          <a:xfrm>
            <a:off x="-28575" y="7335"/>
            <a:ext cx="734568" cy="10289191"/>
            <a:chOff x="0" y="0"/>
            <a:chExt cx="979424" cy="13718921"/>
          </a:xfrm>
        </p:grpSpPr>
        <p:sp>
          <p:nvSpPr>
            <p:cNvPr id="654" name="Google Shape;654;p18"/>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5" name="Google Shape;655;p18"/>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56" name="Google Shape;656;p18"/>
          <p:cNvSpPr/>
          <p:nvPr/>
        </p:nvSpPr>
        <p:spPr>
          <a:xfrm>
            <a:off x="898989" y="1002711"/>
            <a:ext cx="7066502" cy="2270189"/>
          </a:xfrm>
          <a:custGeom>
            <a:rect b="b" l="l" r="r" t="t"/>
            <a:pathLst>
              <a:path extrusionOk="0" h="3026918" w="9422003">
                <a:moveTo>
                  <a:pt x="0" y="0"/>
                </a:moveTo>
                <a:lnTo>
                  <a:pt x="9422003" y="0"/>
                </a:lnTo>
                <a:lnTo>
                  <a:pt x="9422003" y="3026918"/>
                </a:lnTo>
                <a:lnTo>
                  <a:pt x="0" y="3026918"/>
                </a:lnTo>
                <a:lnTo>
                  <a:pt x="0" y="0"/>
                </a:lnTo>
                <a:close/>
              </a:path>
            </a:pathLst>
          </a:custGeom>
          <a:blipFill rotWithShape="1">
            <a:blip r:embed="rId3">
              <a:alphaModFix/>
            </a:blip>
            <a:stretch>
              <a:fillRect b="-37718" l="-7868" r="-7782" t="-6227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7" name="Google Shape;657;p18"/>
          <p:cNvSpPr/>
          <p:nvPr/>
        </p:nvSpPr>
        <p:spPr>
          <a:xfrm>
            <a:off x="4315002" y="1960666"/>
            <a:ext cx="3594736" cy="1557814"/>
          </a:xfrm>
          <a:custGeom>
            <a:rect b="b" l="l" r="r" t="t"/>
            <a:pathLst>
              <a:path extrusionOk="0" h="2077085" w="4792980">
                <a:moveTo>
                  <a:pt x="639445" y="0"/>
                </a:moveTo>
                <a:lnTo>
                  <a:pt x="741045" y="0"/>
                </a:lnTo>
                <a:lnTo>
                  <a:pt x="741045" y="50800"/>
                </a:lnTo>
                <a:lnTo>
                  <a:pt x="639445" y="50800"/>
                </a:lnTo>
                <a:close/>
                <a:moveTo>
                  <a:pt x="842645" y="0"/>
                </a:moveTo>
                <a:lnTo>
                  <a:pt x="944245" y="0"/>
                </a:lnTo>
                <a:lnTo>
                  <a:pt x="944245" y="50800"/>
                </a:lnTo>
                <a:lnTo>
                  <a:pt x="842645" y="50800"/>
                </a:lnTo>
                <a:close/>
                <a:moveTo>
                  <a:pt x="1045845" y="0"/>
                </a:moveTo>
                <a:lnTo>
                  <a:pt x="1147445" y="0"/>
                </a:lnTo>
                <a:lnTo>
                  <a:pt x="1147445" y="50800"/>
                </a:lnTo>
                <a:lnTo>
                  <a:pt x="1045845" y="50800"/>
                </a:lnTo>
                <a:close/>
                <a:moveTo>
                  <a:pt x="1249045" y="0"/>
                </a:moveTo>
                <a:lnTo>
                  <a:pt x="1350645" y="0"/>
                </a:lnTo>
                <a:lnTo>
                  <a:pt x="1350645" y="50800"/>
                </a:lnTo>
                <a:lnTo>
                  <a:pt x="1249045" y="50800"/>
                </a:lnTo>
                <a:close/>
                <a:moveTo>
                  <a:pt x="1452245" y="0"/>
                </a:moveTo>
                <a:lnTo>
                  <a:pt x="1553845" y="0"/>
                </a:lnTo>
                <a:lnTo>
                  <a:pt x="1553845" y="50800"/>
                </a:lnTo>
                <a:lnTo>
                  <a:pt x="1452245" y="50800"/>
                </a:lnTo>
                <a:close/>
                <a:moveTo>
                  <a:pt x="1655445" y="0"/>
                </a:moveTo>
                <a:lnTo>
                  <a:pt x="1757045" y="0"/>
                </a:lnTo>
                <a:lnTo>
                  <a:pt x="1757045" y="50800"/>
                </a:lnTo>
                <a:lnTo>
                  <a:pt x="1655445" y="50800"/>
                </a:lnTo>
                <a:close/>
                <a:moveTo>
                  <a:pt x="1858645" y="50800"/>
                </a:moveTo>
                <a:lnTo>
                  <a:pt x="1960245" y="50800"/>
                </a:lnTo>
                <a:lnTo>
                  <a:pt x="1858645" y="50800"/>
                </a:lnTo>
                <a:close/>
                <a:moveTo>
                  <a:pt x="2061845" y="50800"/>
                </a:moveTo>
                <a:lnTo>
                  <a:pt x="2163445" y="50800"/>
                </a:lnTo>
                <a:lnTo>
                  <a:pt x="2061845" y="50800"/>
                </a:lnTo>
                <a:close/>
                <a:moveTo>
                  <a:pt x="2265045" y="50800"/>
                </a:moveTo>
                <a:lnTo>
                  <a:pt x="2366645" y="50800"/>
                </a:lnTo>
                <a:lnTo>
                  <a:pt x="2265045" y="50800"/>
                </a:lnTo>
                <a:close/>
                <a:moveTo>
                  <a:pt x="2468245" y="50800"/>
                </a:moveTo>
                <a:lnTo>
                  <a:pt x="2569845" y="50800"/>
                </a:lnTo>
                <a:lnTo>
                  <a:pt x="2468245" y="50800"/>
                </a:lnTo>
                <a:close/>
                <a:moveTo>
                  <a:pt x="2671445" y="50800"/>
                </a:moveTo>
                <a:lnTo>
                  <a:pt x="2773045" y="50800"/>
                </a:lnTo>
                <a:lnTo>
                  <a:pt x="2671445" y="50800"/>
                </a:lnTo>
                <a:close/>
                <a:moveTo>
                  <a:pt x="2874645" y="50800"/>
                </a:moveTo>
                <a:lnTo>
                  <a:pt x="2976245" y="50800"/>
                </a:lnTo>
                <a:lnTo>
                  <a:pt x="2874645" y="50800"/>
                </a:lnTo>
                <a:close/>
                <a:moveTo>
                  <a:pt x="3077845" y="50800"/>
                </a:moveTo>
                <a:lnTo>
                  <a:pt x="3179445" y="50800"/>
                </a:lnTo>
                <a:lnTo>
                  <a:pt x="3077845" y="50800"/>
                </a:lnTo>
                <a:close/>
                <a:moveTo>
                  <a:pt x="3281045" y="50800"/>
                </a:moveTo>
                <a:lnTo>
                  <a:pt x="3382645" y="50800"/>
                </a:lnTo>
                <a:lnTo>
                  <a:pt x="3281045" y="50800"/>
                </a:lnTo>
                <a:close/>
                <a:moveTo>
                  <a:pt x="3484245" y="50800"/>
                </a:moveTo>
                <a:lnTo>
                  <a:pt x="3585845" y="50800"/>
                </a:lnTo>
                <a:lnTo>
                  <a:pt x="3484245" y="50800"/>
                </a:lnTo>
                <a:close/>
                <a:moveTo>
                  <a:pt x="3687445" y="50800"/>
                </a:moveTo>
                <a:lnTo>
                  <a:pt x="3789045" y="50800"/>
                </a:lnTo>
                <a:lnTo>
                  <a:pt x="3687445" y="50800"/>
                </a:lnTo>
                <a:close/>
                <a:moveTo>
                  <a:pt x="3890645" y="50800"/>
                </a:moveTo>
                <a:lnTo>
                  <a:pt x="3992245" y="50800"/>
                </a:lnTo>
                <a:lnTo>
                  <a:pt x="3890645" y="50800"/>
                </a:lnTo>
                <a:close/>
                <a:moveTo>
                  <a:pt x="4093845" y="50800"/>
                </a:moveTo>
                <a:lnTo>
                  <a:pt x="4195445" y="50800"/>
                </a:lnTo>
                <a:lnTo>
                  <a:pt x="4093845" y="50800"/>
                </a:lnTo>
                <a:close/>
                <a:moveTo>
                  <a:pt x="4297045" y="50800"/>
                </a:moveTo>
                <a:lnTo>
                  <a:pt x="4398645" y="50800"/>
                </a:lnTo>
                <a:lnTo>
                  <a:pt x="4297045" y="50800"/>
                </a:lnTo>
                <a:close/>
                <a:moveTo>
                  <a:pt x="4500245" y="50800"/>
                </a:moveTo>
                <a:lnTo>
                  <a:pt x="4601845" y="50800"/>
                </a:lnTo>
                <a:lnTo>
                  <a:pt x="4500245" y="50800"/>
                </a:lnTo>
                <a:close/>
                <a:moveTo>
                  <a:pt x="4703445" y="50800"/>
                </a:moveTo>
                <a:lnTo>
                  <a:pt x="4767580" y="50800"/>
                </a:lnTo>
                <a:cubicBezTo>
                  <a:pt x="4781550" y="50800"/>
                  <a:pt x="4792980" y="62230"/>
                  <a:pt x="4792980" y="76200"/>
                </a:cubicBezTo>
                <a:lnTo>
                  <a:pt x="4792980" y="62865"/>
                </a:lnTo>
                <a:lnTo>
                  <a:pt x="4742180" y="62865"/>
                </a:lnTo>
                <a:lnTo>
                  <a:pt x="4742180" y="25400"/>
                </a:lnTo>
                <a:lnTo>
                  <a:pt x="4767580" y="25400"/>
                </a:lnTo>
                <a:lnTo>
                  <a:pt x="4767580" y="50800"/>
                </a:lnTo>
                <a:lnTo>
                  <a:pt x="4703445" y="50800"/>
                </a:lnTo>
                <a:close/>
                <a:moveTo>
                  <a:pt x="4792980" y="215265"/>
                </a:moveTo>
                <a:lnTo>
                  <a:pt x="4792980" y="316865"/>
                </a:lnTo>
                <a:lnTo>
                  <a:pt x="4742180" y="316865"/>
                </a:lnTo>
                <a:lnTo>
                  <a:pt x="4742180" y="215265"/>
                </a:lnTo>
                <a:close/>
                <a:moveTo>
                  <a:pt x="4742180" y="418465"/>
                </a:moveTo>
                <a:lnTo>
                  <a:pt x="4742180" y="520065"/>
                </a:lnTo>
                <a:lnTo>
                  <a:pt x="4691380" y="520065"/>
                </a:lnTo>
                <a:lnTo>
                  <a:pt x="4691380" y="418465"/>
                </a:lnTo>
                <a:close/>
                <a:moveTo>
                  <a:pt x="4691380" y="621665"/>
                </a:moveTo>
                <a:lnTo>
                  <a:pt x="4691380" y="723265"/>
                </a:lnTo>
                <a:lnTo>
                  <a:pt x="4640580" y="723265"/>
                </a:lnTo>
                <a:lnTo>
                  <a:pt x="4640580" y="621665"/>
                </a:lnTo>
                <a:close/>
                <a:moveTo>
                  <a:pt x="4640580" y="824865"/>
                </a:moveTo>
                <a:lnTo>
                  <a:pt x="4640580" y="926465"/>
                </a:lnTo>
                <a:lnTo>
                  <a:pt x="4589780" y="926465"/>
                </a:lnTo>
                <a:lnTo>
                  <a:pt x="4589780" y="824865"/>
                </a:lnTo>
                <a:close/>
                <a:moveTo>
                  <a:pt x="4589780" y="1028065"/>
                </a:moveTo>
                <a:lnTo>
                  <a:pt x="4589780" y="1129665"/>
                </a:lnTo>
                <a:lnTo>
                  <a:pt x="4538980" y="1129665"/>
                </a:lnTo>
                <a:lnTo>
                  <a:pt x="4538980" y="1028065"/>
                </a:lnTo>
                <a:close/>
                <a:moveTo>
                  <a:pt x="4538980" y="1231265"/>
                </a:moveTo>
                <a:lnTo>
                  <a:pt x="4538980" y="1332865"/>
                </a:lnTo>
                <a:lnTo>
                  <a:pt x="4488180" y="1332865"/>
                </a:lnTo>
                <a:lnTo>
                  <a:pt x="4488180" y="1231265"/>
                </a:lnTo>
                <a:close/>
                <a:moveTo>
                  <a:pt x="4488180" y="1434465"/>
                </a:moveTo>
                <a:lnTo>
                  <a:pt x="4488180" y="1536065"/>
                </a:lnTo>
                <a:lnTo>
                  <a:pt x="4437380" y="1536065"/>
                </a:lnTo>
                <a:lnTo>
                  <a:pt x="4437380" y="1434465"/>
                </a:lnTo>
                <a:close/>
                <a:moveTo>
                  <a:pt x="4437380" y="1637665"/>
                </a:moveTo>
                <a:lnTo>
                  <a:pt x="4437380" y="1739265"/>
                </a:lnTo>
                <a:lnTo>
                  <a:pt x="4386580" y="1739265"/>
                </a:lnTo>
                <a:lnTo>
                  <a:pt x="4386580" y="1637665"/>
                </a:lnTo>
                <a:close/>
                <a:moveTo>
                  <a:pt x="4386580" y="1840865"/>
                </a:moveTo>
                <a:lnTo>
                  <a:pt x="4386580" y="1942465"/>
                </a:lnTo>
                <a:lnTo>
                  <a:pt x="4335780" y="1942465"/>
                </a:lnTo>
                <a:lnTo>
                  <a:pt x="4335780" y="1840865"/>
                </a:lnTo>
                <a:close/>
                <a:moveTo>
                  <a:pt x="4335780" y="2044065"/>
                </a:moveTo>
                <a:lnTo>
                  <a:pt x="4335780" y="2051685"/>
                </a:lnTo>
                <a:cubicBezTo>
                  <a:pt x="4335780" y="2065655"/>
                  <a:pt x="4324350" y="2077085"/>
                  <a:pt x="4310380" y="2077085"/>
                </a:cubicBezTo>
                <a:lnTo>
                  <a:pt x="4216400" y="2077085"/>
                </a:lnTo>
                <a:lnTo>
                  <a:pt x="4216400" y="2026285"/>
                </a:lnTo>
                <a:lnTo>
                  <a:pt x="4310380" y="2026285"/>
                </a:lnTo>
                <a:lnTo>
                  <a:pt x="4310380" y="2051685"/>
                </a:lnTo>
                <a:lnTo>
                  <a:pt x="4284980" y="2051685"/>
                </a:lnTo>
                <a:lnTo>
                  <a:pt x="4284980" y="2044065"/>
                </a:lnTo>
                <a:close/>
                <a:moveTo>
                  <a:pt x="4064000" y="2077085"/>
                </a:moveTo>
                <a:lnTo>
                  <a:pt x="3962400" y="2077085"/>
                </a:lnTo>
                <a:lnTo>
                  <a:pt x="3962400" y="2026285"/>
                </a:lnTo>
                <a:lnTo>
                  <a:pt x="4064000" y="2026285"/>
                </a:lnTo>
                <a:close/>
                <a:moveTo>
                  <a:pt x="3860800" y="2026285"/>
                </a:moveTo>
                <a:lnTo>
                  <a:pt x="3759200" y="2026285"/>
                </a:lnTo>
                <a:lnTo>
                  <a:pt x="3759200" y="1975485"/>
                </a:lnTo>
                <a:lnTo>
                  <a:pt x="3860800" y="1975485"/>
                </a:lnTo>
                <a:close/>
                <a:moveTo>
                  <a:pt x="3657600" y="1975485"/>
                </a:moveTo>
                <a:lnTo>
                  <a:pt x="3556000" y="1975485"/>
                </a:lnTo>
                <a:lnTo>
                  <a:pt x="3556000" y="1924685"/>
                </a:lnTo>
                <a:lnTo>
                  <a:pt x="3657600" y="1924685"/>
                </a:lnTo>
                <a:close/>
                <a:moveTo>
                  <a:pt x="3454400" y="1924685"/>
                </a:moveTo>
                <a:lnTo>
                  <a:pt x="3352800" y="1924685"/>
                </a:lnTo>
                <a:lnTo>
                  <a:pt x="3352800" y="1873885"/>
                </a:lnTo>
                <a:lnTo>
                  <a:pt x="3454400" y="1873885"/>
                </a:lnTo>
                <a:close/>
                <a:moveTo>
                  <a:pt x="3251200" y="1873885"/>
                </a:moveTo>
                <a:lnTo>
                  <a:pt x="3149600" y="1873885"/>
                </a:lnTo>
                <a:lnTo>
                  <a:pt x="3149600" y="1823085"/>
                </a:lnTo>
                <a:lnTo>
                  <a:pt x="3251200" y="1823085"/>
                </a:lnTo>
                <a:close/>
                <a:moveTo>
                  <a:pt x="3048000" y="1823085"/>
                </a:moveTo>
                <a:lnTo>
                  <a:pt x="2946400" y="1823085"/>
                </a:lnTo>
                <a:lnTo>
                  <a:pt x="2946400" y="1772285"/>
                </a:lnTo>
                <a:lnTo>
                  <a:pt x="3048000" y="1772285"/>
                </a:lnTo>
                <a:close/>
                <a:moveTo>
                  <a:pt x="2844800" y="1772285"/>
                </a:moveTo>
                <a:lnTo>
                  <a:pt x="2743200" y="1772285"/>
                </a:lnTo>
                <a:lnTo>
                  <a:pt x="2743200" y="1721485"/>
                </a:lnTo>
                <a:lnTo>
                  <a:pt x="2844800" y="1721485"/>
                </a:lnTo>
                <a:close/>
                <a:moveTo>
                  <a:pt x="2641600" y="1721485"/>
                </a:moveTo>
                <a:lnTo>
                  <a:pt x="2540000" y="1721485"/>
                </a:lnTo>
                <a:lnTo>
                  <a:pt x="2540000" y="1670685"/>
                </a:lnTo>
                <a:lnTo>
                  <a:pt x="2641600" y="1670685"/>
                </a:lnTo>
                <a:close/>
                <a:moveTo>
                  <a:pt x="2438400" y="1670685"/>
                </a:moveTo>
                <a:lnTo>
                  <a:pt x="2336800" y="1670685"/>
                </a:lnTo>
                <a:lnTo>
                  <a:pt x="2336800" y="1619885"/>
                </a:lnTo>
                <a:lnTo>
                  <a:pt x="2438400" y="1619885"/>
                </a:lnTo>
                <a:close/>
                <a:moveTo>
                  <a:pt x="2235200" y="1619885"/>
                </a:moveTo>
                <a:lnTo>
                  <a:pt x="2133600" y="1619885"/>
                </a:lnTo>
                <a:lnTo>
                  <a:pt x="2133600" y="1569085"/>
                </a:lnTo>
                <a:lnTo>
                  <a:pt x="2235200" y="1569085"/>
                </a:lnTo>
                <a:close/>
                <a:moveTo>
                  <a:pt x="2032000" y="1569085"/>
                </a:moveTo>
                <a:lnTo>
                  <a:pt x="1930400" y="1569085"/>
                </a:lnTo>
                <a:lnTo>
                  <a:pt x="1930400" y="1518285"/>
                </a:lnTo>
                <a:lnTo>
                  <a:pt x="2032000" y="1518285"/>
                </a:lnTo>
                <a:close/>
                <a:moveTo>
                  <a:pt x="1828800" y="1518285"/>
                </a:moveTo>
                <a:lnTo>
                  <a:pt x="1727200" y="1518285"/>
                </a:lnTo>
                <a:lnTo>
                  <a:pt x="1727200" y="1467485"/>
                </a:lnTo>
                <a:lnTo>
                  <a:pt x="1828800" y="1467485"/>
                </a:lnTo>
                <a:close/>
                <a:moveTo>
                  <a:pt x="1625600" y="1467485"/>
                </a:moveTo>
                <a:lnTo>
                  <a:pt x="1524000" y="1467485"/>
                </a:lnTo>
                <a:lnTo>
                  <a:pt x="1524000" y="1416685"/>
                </a:lnTo>
                <a:lnTo>
                  <a:pt x="1625600" y="1416685"/>
                </a:lnTo>
                <a:close/>
                <a:moveTo>
                  <a:pt x="1422400" y="1416685"/>
                </a:moveTo>
                <a:lnTo>
                  <a:pt x="1320800" y="1416685"/>
                </a:lnTo>
                <a:lnTo>
                  <a:pt x="1320800" y="1365885"/>
                </a:lnTo>
                <a:lnTo>
                  <a:pt x="1422400" y="1365885"/>
                </a:lnTo>
                <a:close/>
                <a:moveTo>
                  <a:pt x="1219200" y="1365885"/>
                </a:moveTo>
                <a:lnTo>
                  <a:pt x="1117600" y="1365885"/>
                </a:lnTo>
                <a:lnTo>
                  <a:pt x="1117600" y="1315085"/>
                </a:lnTo>
                <a:lnTo>
                  <a:pt x="1219200" y="1315085"/>
                </a:lnTo>
                <a:close/>
                <a:moveTo>
                  <a:pt x="1016000" y="1315085"/>
                </a:moveTo>
                <a:lnTo>
                  <a:pt x="914400" y="1315085"/>
                </a:lnTo>
                <a:lnTo>
                  <a:pt x="914400" y="1264285"/>
                </a:lnTo>
                <a:lnTo>
                  <a:pt x="1016000" y="1264285"/>
                </a:lnTo>
                <a:close/>
                <a:moveTo>
                  <a:pt x="812800" y="1264285"/>
                </a:moveTo>
                <a:lnTo>
                  <a:pt x="711200" y="1264285"/>
                </a:lnTo>
                <a:lnTo>
                  <a:pt x="711200" y="1213485"/>
                </a:lnTo>
                <a:lnTo>
                  <a:pt x="812800" y="1213485"/>
                </a:lnTo>
                <a:close/>
                <a:moveTo>
                  <a:pt x="609600" y="1213485"/>
                </a:moveTo>
                <a:lnTo>
                  <a:pt x="508000" y="1213485"/>
                </a:lnTo>
                <a:lnTo>
                  <a:pt x="508000" y="1162685"/>
                </a:lnTo>
                <a:lnTo>
                  <a:pt x="609600" y="1162685"/>
                </a:lnTo>
                <a:close/>
                <a:moveTo>
                  <a:pt x="406400" y="1162685"/>
                </a:moveTo>
                <a:lnTo>
                  <a:pt x="304800" y="1162685"/>
                </a:lnTo>
                <a:lnTo>
                  <a:pt x="304800" y="1111885"/>
                </a:lnTo>
                <a:lnTo>
                  <a:pt x="406400" y="1111885"/>
                </a:lnTo>
                <a:close/>
                <a:moveTo>
                  <a:pt x="203200" y="1111885"/>
                </a:moveTo>
                <a:lnTo>
                  <a:pt x="101600" y="1111885"/>
                </a:lnTo>
                <a:lnTo>
                  <a:pt x="101600" y="1061085"/>
                </a:lnTo>
                <a:lnTo>
                  <a:pt x="203200" y="1061085"/>
                </a:lnTo>
                <a:close/>
                <a:moveTo>
                  <a:pt x="0" y="1061085"/>
                </a:moveTo>
                <a:lnTo>
                  <a:pt x="436245" y="1061085"/>
                </a:lnTo>
                <a:cubicBezTo>
                  <a:pt x="422275" y="1061085"/>
                  <a:pt x="410845" y="1049655"/>
                  <a:pt x="410845" y="1035685"/>
                </a:cubicBezTo>
                <a:lnTo>
                  <a:pt x="410845" y="1005840"/>
                </a:lnTo>
                <a:lnTo>
                  <a:pt x="461645" y="1005840"/>
                </a:lnTo>
                <a:lnTo>
                  <a:pt x="461645" y="1035685"/>
                </a:lnTo>
                <a:lnTo>
                  <a:pt x="436245" y="1035685"/>
                </a:lnTo>
                <a:lnTo>
                  <a:pt x="436245" y="1010285"/>
                </a:lnTo>
                <a:lnTo>
                  <a:pt x="508000" y="1010285"/>
                </a:lnTo>
                <a:close/>
                <a:moveTo>
                  <a:pt x="410845" y="1869567"/>
                </a:moveTo>
                <a:lnTo>
                  <a:pt x="410845" y="1767967"/>
                </a:lnTo>
                <a:lnTo>
                  <a:pt x="461645" y="1767967"/>
                </a:lnTo>
                <a:lnTo>
                  <a:pt x="461645" y="1869567"/>
                </a:lnTo>
                <a:close/>
                <a:moveTo>
                  <a:pt x="461645" y="1666367"/>
                </a:moveTo>
                <a:lnTo>
                  <a:pt x="461645" y="1564767"/>
                </a:lnTo>
                <a:lnTo>
                  <a:pt x="461645" y="1666367"/>
                </a:lnTo>
                <a:close/>
                <a:moveTo>
                  <a:pt x="461645" y="1463167"/>
                </a:moveTo>
                <a:lnTo>
                  <a:pt x="461645" y="1361567"/>
                </a:lnTo>
                <a:lnTo>
                  <a:pt x="461645" y="1463167"/>
                </a:lnTo>
                <a:close/>
                <a:moveTo>
                  <a:pt x="461645" y="1259967"/>
                </a:moveTo>
                <a:lnTo>
                  <a:pt x="461645" y="1158367"/>
                </a:lnTo>
                <a:lnTo>
                  <a:pt x="461645" y="1259967"/>
                </a:lnTo>
                <a:close/>
                <a:moveTo>
                  <a:pt x="461645" y="1056767"/>
                </a:moveTo>
                <a:lnTo>
                  <a:pt x="461645" y="955167"/>
                </a:lnTo>
                <a:lnTo>
                  <a:pt x="461645" y="1056767"/>
                </a:lnTo>
                <a:close/>
                <a:moveTo>
                  <a:pt x="461645" y="853567"/>
                </a:moveTo>
                <a:lnTo>
                  <a:pt x="461645" y="751967"/>
                </a:lnTo>
                <a:lnTo>
                  <a:pt x="461645" y="853567"/>
                </a:lnTo>
                <a:close/>
                <a:moveTo>
                  <a:pt x="461645" y="650367"/>
                </a:moveTo>
                <a:lnTo>
                  <a:pt x="461645" y="548767"/>
                </a:lnTo>
                <a:lnTo>
                  <a:pt x="461645" y="650367"/>
                </a:lnTo>
                <a:close/>
                <a:moveTo>
                  <a:pt x="461645" y="447167"/>
                </a:moveTo>
                <a:lnTo>
                  <a:pt x="461645" y="345567"/>
                </a:lnTo>
                <a:lnTo>
                  <a:pt x="461645" y="447167"/>
                </a:lnTo>
                <a:close/>
                <a:moveTo>
                  <a:pt x="461645" y="243967"/>
                </a:moveTo>
                <a:lnTo>
                  <a:pt x="461645" y="142367"/>
                </a:lnTo>
                <a:lnTo>
                  <a:pt x="461645" y="243967"/>
                </a:lnTo>
                <a:close/>
                <a:moveTo>
                  <a:pt x="461645" y="40767"/>
                </a:moveTo>
                <a:lnTo>
                  <a:pt x="461645" y="25400"/>
                </a:lnTo>
                <a:cubicBezTo>
                  <a:pt x="410845" y="11430"/>
                  <a:pt x="422275" y="0"/>
                  <a:pt x="436245" y="0"/>
                </a:cubicBezTo>
                <a:lnTo>
                  <a:pt x="537845" y="0"/>
                </a:lnTo>
                <a:lnTo>
                  <a:pt x="537845" y="50800"/>
                </a:lnTo>
                <a:lnTo>
                  <a:pt x="436245" y="50800"/>
                </a:lnTo>
                <a:lnTo>
                  <a:pt x="436245" y="25400"/>
                </a:lnTo>
                <a:lnTo>
                  <a:pt x="461645" y="25400"/>
                </a:lnTo>
                <a:lnTo>
                  <a:pt x="461645" y="40767"/>
                </a:lnTo>
                <a:close/>
              </a:path>
            </a:pathLst>
          </a:custGeom>
          <a:solidFill>
            <a:srgbClr val="8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A group of people standing together  Description automatically generated" id="658" name="Google Shape;658;p18"/>
          <p:cNvSpPr/>
          <p:nvPr/>
        </p:nvSpPr>
        <p:spPr>
          <a:xfrm>
            <a:off x="9454640" y="1223666"/>
            <a:ext cx="8626316" cy="1850708"/>
          </a:xfrm>
          <a:custGeom>
            <a:rect b="b" l="l" r="r" t="t"/>
            <a:pathLst>
              <a:path extrusionOk="0" h="2467610" w="11501755">
                <a:moveTo>
                  <a:pt x="0" y="0"/>
                </a:moveTo>
                <a:lnTo>
                  <a:pt x="11501755" y="0"/>
                </a:lnTo>
                <a:lnTo>
                  <a:pt x="11501755" y="2467610"/>
                </a:lnTo>
                <a:lnTo>
                  <a:pt x="0" y="2467610"/>
                </a:lnTo>
                <a:lnTo>
                  <a:pt x="0" y="0"/>
                </a:lnTo>
                <a:close/>
              </a:path>
            </a:pathLst>
          </a:custGeom>
          <a:blipFill rotWithShape="1">
            <a:blip r:embed="rId4">
              <a:alphaModFix/>
            </a:blip>
            <a:stretch>
              <a:fillRect b="-8" l="0" r="0" t="-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9" name="Google Shape;659;p18"/>
          <p:cNvSpPr txBox="1"/>
          <p:nvPr/>
        </p:nvSpPr>
        <p:spPr>
          <a:xfrm>
            <a:off x="10035714" y="9398070"/>
            <a:ext cx="8981901" cy="745815"/>
          </a:xfrm>
          <a:prstGeom prst="rect">
            <a:avLst/>
          </a:prstGeom>
          <a:noFill/>
          <a:ln>
            <a:noFill/>
          </a:ln>
        </p:spPr>
        <p:txBody>
          <a:bodyPr anchorCtr="0" anchor="t" bIns="0" lIns="0" spcFirstLastPara="1" rIns="0" wrap="square" tIns="0">
            <a:spAutoFit/>
          </a:bodyPr>
          <a:lstStyle/>
          <a:p>
            <a:pPr indent="0" lvl="0" marL="0" marR="0" rtl="0" algn="ctr">
              <a:lnSpc>
                <a:spcPct val="128380"/>
              </a:lnSpc>
              <a:spcBef>
                <a:spcPts val="0"/>
              </a:spcBef>
              <a:spcAft>
                <a:spcPts val="0"/>
              </a:spcAft>
              <a:buNone/>
            </a:pPr>
            <a:r>
              <a:rPr b="1" lang="en-US" sz="2100">
                <a:solidFill>
                  <a:srgbClr val="163D63"/>
                </a:solidFill>
                <a:latin typeface="Garamond"/>
                <a:ea typeface="Garamond"/>
                <a:cs typeface="Garamond"/>
                <a:sym typeface="Garamond"/>
              </a:rPr>
              <a:t>THE PES NIRAS EEC FINANCIERS’ ROUND TABLE AND MATCHMAKING EVENT</a:t>
            </a:r>
            <a:endParaRPr/>
          </a:p>
        </p:txBody>
      </p:sp>
      <p:sp>
        <p:nvSpPr>
          <p:cNvPr id="660" name="Google Shape;660;p18"/>
          <p:cNvSpPr/>
          <p:nvPr/>
        </p:nvSpPr>
        <p:spPr>
          <a:xfrm>
            <a:off x="543862" y="3772126"/>
            <a:ext cx="8196643" cy="3848576"/>
          </a:xfrm>
          <a:custGeom>
            <a:rect b="b" l="l" r="r" t="t"/>
            <a:pathLst>
              <a:path extrusionOk="0" h="5131435" w="10928858">
                <a:moveTo>
                  <a:pt x="0" y="0"/>
                </a:moveTo>
                <a:lnTo>
                  <a:pt x="10928858" y="0"/>
                </a:lnTo>
                <a:lnTo>
                  <a:pt x="10928858" y="5131435"/>
                </a:lnTo>
                <a:lnTo>
                  <a:pt x="0" y="5131435"/>
                </a:lnTo>
                <a:lnTo>
                  <a:pt x="0" y="0"/>
                </a:lnTo>
                <a:close/>
              </a:path>
            </a:pathLst>
          </a:custGeom>
          <a:blipFill rotWithShape="1">
            <a:blip r:embed="rId5">
              <a:alphaModFix/>
            </a:blip>
            <a:stretch>
              <a:fillRect b="-7474" l="-5632" r="-4573" t="-520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1" name="Google Shape;661;p18"/>
          <p:cNvSpPr txBox="1"/>
          <p:nvPr/>
        </p:nvSpPr>
        <p:spPr>
          <a:xfrm>
            <a:off x="806959" y="7933605"/>
            <a:ext cx="8013766" cy="167241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2100">
                <a:solidFill>
                  <a:srgbClr val="163D63"/>
                </a:solidFill>
                <a:latin typeface="Garamond"/>
                <a:ea typeface="Garamond"/>
                <a:cs typeface="Garamond"/>
                <a:sym typeface="Garamond"/>
              </a:rPr>
              <a:t>African Biodigester Component (ABC) Uganda project</a:t>
            </a:r>
            <a:endParaRPr/>
          </a:p>
          <a:p>
            <a:pPr indent="0" lvl="0" marL="0" marR="0" rtl="0" algn="l">
              <a:lnSpc>
                <a:spcPct val="120000"/>
              </a:lnSpc>
              <a:spcBef>
                <a:spcPts val="0"/>
              </a:spcBef>
              <a:spcAft>
                <a:spcPts val="0"/>
              </a:spcAft>
              <a:buNone/>
            </a:pPr>
            <a:r>
              <a:rPr b="1" lang="en-US" sz="2100">
                <a:solidFill>
                  <a:srgbClr val="163D63"/>
                </a:solidFill>
                <a:latin typeface="Garamond"/>
                <a:ea typeface="Garamond"/>
                <a:cs typeface="Garamond"/>
                <a:sym typeface="Garamond"/>
              </a:rPr>
              <a:t> </a:t>
            </a:r>
            <a:endParaRPr/>
          </a:p>
          <a:p>
            <a:pPr indent="0" lvl="0" marL="0" marR="0" rtl="0" algn="l">
              <a:lnSpc>
                <a:spcPct val="120000"/>
              </a:lnSpc>
              <a:spcBef>
                <a:spcPts val="0"/>
              </a:spcBef>
              <a:spcAft>
                <a:spcPts val="0"/>
              </a:spcAft>
              <a:buNone/>
            </a:pPr>
            <a:r>
              <a:rPr b="1" lang="en-US" sz="2100">
                <a:solidFill>
                  <a:srgbClr val="163D63"/>
                </a:solidFill>
                <a:latin typeface="Garamond"/>
                <a:ea typeface="Garamond"/>
                <a:cs typeface="Garamond"/>
                <a:sym typeface="Garamond"/>
              </a:rPr>
              <a:t>SEE-Clean Cooking Cross-Country Webinar Series: </a:t>
            </a:r>
            <a:endParaRPr/>
          </a:p>
          <a:p>
            <a:pPr indent="0" lvl="0" marL="0" marR="0" rtl="0" algn="l">
              <a:lnSpc>
                <a:spcPct val="120000"/>
              </a:lnSpc>
              <a:spcBef>
                <a:spcPts val="0"/>
              </a:spcBef>
              <a:spcAft>
                <a:spcPts val="0"/>
              </a:spcAft>
              <a:buNone/>
            </a:pPr>
            <a:r>
              <a:rPr b="1" lang="en-US" sz="2100">
                <a:solidFill>
                  <a:srgbClr val="163D63"/>
                </a:solidFill>
                <a:latin typeface="Garamond"/>
                <a:ea typeface="Garamond"/>
                <a:cs typeface="Garamond"/>
                <a:sym typeface="Garamond"/>
              </a:rPr>
              <a:t>“The Progress, challenges and Opportunities in the implementation of SEE-Clean Cooking Thematic Topics. </a:t>
            </a:r>
            <a:endParaRPr/>
          </a:p>
        </p:txBody>
      </p:sp>
      <p:sp>
        <p:nvSpPr>
          <p:cNvPr id="662" name="Google Shape;662;p18"/>
          <p:cNvSpPr/>
          <p:nvPr/>
        </p:nvSpPr>
        <p:spPr>
          <a:xfrm>
            <a:off x="10331240" y="2375932"/>
            <a:ext cx="7928705" cy="3796855"/>
          </a:xfrm>
          <a:custGeom>
            <a:rect b="b" l="l" r="r" t="t"/>
            <a:pathLst>
              <a:path extrusionOk="0" h="5062474" w="10571607">
                <a:moveTo>
                  <a:pt x="0" y="0"/>
                </a:moveTo>
                <a:lnTo>
                  <a:pt x="10571607" y="0"/>
                </a:lnTo>
                <a:lnTo>
                  <a:pt x="10571607" y="5062474"/>
                </a:lnTo>
                <a:lnTo>
                  <a:pt x="0" y="5062474"/>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A group of people standing in a room  Description automatically generated" id="663" name="Google Shape;663;p18"/>
          <p:cNvSpPr/>
          <p:nvPr/>
        </p:nvSpPr>
        <p:spPr>
          <a:xfrm>
            <a:off x="10748109" y="5528428"/>
            <a:ext cx="6824377" cy="3640359"/>
          </a:xfrm>
          <a:custGeom>
            <a:rect b="b" l="l" r="r" t="t"/>
            <a:pathLst>
              <a:path extrusionOk="0" h="4853813" w="9099169">
                <a:moveTo>
                  <a:pt x="0" y="0"/>
                </a:moveTo>
                <a:lnTo>
                  <a:pt x="9099169" y="0"/>
                </a:lnTo>
                <a:lnTo>
                  <a:pt x="9099169" y="4853813"/>
                </a:lnTo>
                <a:lnTo>
                  <a:pt x="0" y="4853813"/>
                </a:lnTo>
                <a:lnTo>
                  <a:pt x="0" y="0"/>
                </a:lnTo>
                <a:close/>
              </a:path>
            </a:pathLst>
          </a:custGeom>
          <a:blipFill rotWithShape="1">
            <a:blip r:embed="rId7">
              <a:alphaModFix/>
            </a:blip>
            <a:stretch>
              <a:fillRect b="0" l="0" r="-10" t="-4057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4" name="Google Shape;664;p18"/>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grpSp>
        <p:nvGrpSpPr>
          <p:cNvPr id="673" name="Google Shape;673;p19"/>
          <p:cNvGrpSpPr/>
          <p:nvPr/>
        </p:nvGrpSpPr>
        <p:grpSpPr>
          <a:xfrm>
            <a:off x="595430" y="68768"/>
            <a:ext cx="15773400" cy="958824"/>
            <a:chOff x="0" y="0"/>
            <a:chExt cx="21031200" cy="1278432"/>
          </a:xfrm>
        </p:grpSpPr>
        <p:sp>
          <p:nvSpPr>
            <p:cNvPr id="674" name="Google Shape;674;p19"/>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5" name="Google Shape;675;p19"/>
            <p:cNvSpPr txBox="1"/>
            <p:nvPr/>
          </p:nvSpPr>
          <p:spPr>
            <a:xfrm>
              <a:off x="0" y="19050"/>
              <a:ext cx="21031200" cy="125938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A1918"/>
                  </a:solidFill>
                  <a:latin typeface="Garamond"/>
                  <a:ea typeface="Garamond"/>
                  <a:cs typeface="Garamond"/>
                  <a:sym typeface="Garamond"/>
                </a:rPr>
                <a:t>LESSONS LEARNT FROM TRAINING FIs AND BCEs</a:t>
              </a:r>
              <a:endParaRPr/>
            </a:p>
          </p:txBody>
        </p:sp>
      </p:grpSp>
      <p:grpSp>
        <p:nvGrpSpPr>
          <p:cNvPr id="676" name="Google Shape;676;p19"/>
          <p:cNvGrpSpPr/>
          <p:nvPr/>
        </p:nvGrpSpPr>
        <p:grpSpPr>
          <a:xfrm>
            <a:off x="12915900" y="9505950"/>
            <a:ext cx="4114800" cy="576225"/>
            <a:chOff x="0" y="-38100"/>
            <a:chExt cx="5486400" cy="768300"/>
          </a:xfrm>
        </p:grpSpPr>
        <p:sp>
          <p:nvSpPr>
            <p:cNvPr id="677" name="Google Shape;677;p19"/>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8" name="Google Shape;678;p19"/>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19</a:t>
              </a:r>
              <a:endParaRPr/>
            </a:p>
          </p:txBody>
        </p:sp>
      </p:grpSp>
      <p:sp>
        <p:nvSpPr>
          <p:cNvPr id="679" name="Google Shape;679;p19"/>
          <p:cNvSpPr txBox="1"/>
          <p:nvPr/>
        </p:nvSpPr>
        <p:spPr>
          <a:xfrm>
            <a:off x="835212" y="1028714"/>
            <a:ext cx="10904220" cy="527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Overview of the general observations</a:t>
            </a:r>
            <a:endParaRPr/>
          </a:p>
        </p:txBody>
      </p:sp>
      <p:grpSp>
        <p:nvGrpSpPr>
          <p:cNvPr id="680" name="Google Shape;680;p19"/>
          <p:cNvGrpSpPr/>
          <p:nvPr/>
        </p:nvGrpSpPr>
        <p:grpSpPr>
          <a:xfrm>
            <a:off x="-28575" y="7335"/>
            <a:ext cx="734568" cy="10289191"/>
            <a:chOff x="0" y="0"/>
            <a:chExt cx="979424" cy="13718921"/>
          </a:xfrm>
        </p:grpSpPr>
        <p:sp>
          <p:nvSpPr>
            <p:cNvPr id="681" name="Google Shape;681;p19"/>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2" name="Google Shape;682;p19"/>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83" name="Google Shape;683;p19"/>
          <p:cNvGrpSpPr/>
          <p:nvPr/>
        </p:nvGrpSpPr>
        <p:grpSpPr>
          <a:xfrm>
            <a:off x="446315" y="1872636"/>
            <a:ext cx="4406646" cy="4406742"/>
            <a:chOff x="0" y="0"/>
            <a:chExt cx="5875528" cy="5875655"/>
          </a:xfrm>
        </p:grpSpPr>
        <p:sp>
          <p:nvSpPr>
            <p:cNvPr id="684" name="Google Shape;684;p19"/>
            <p:cNvSpPr/>
            <p:nvPr/>
          </p:nvSpPr>
          <p:spPr>
            <a:xfrm>
              <a:off x="25400" y="25400"/>
              <a:ext cx="5824728" cy="5824855"/>
            </a:xfrm>
            <a:custGeom>
              <a:rect b="b" l="l" r="r" t="t"/>
              <a:pathLst>
                <a:path extrusionOk="0" h="5824855" w="5824728">
                  <a:moveTo>
                    <a:pt x="0" y="2912364"/>
                  </a:moveTo>
                  <a:cubicBezTo>
                    <a:pt x="0" y="1303909"/>
                    <a:pt x="1303909" y="0"/>
                    <a:pt x="2912364" y="0"/>
                  </a:cubicBezTo>
                  <a:cubicBezTo>
                    <a:pt x="4520819" y="0"/>
                    <a:pt x="5824728" y="1303909"/>
                    <a:pt x="5824728" y="2912364"/>
                  </a:cubicBezTo>
                  <a:cubicBezTo>
                    <a:pt x="5824728" y="4520819"/>
                    <a:pt x="4520819" y="5824855"/>
                    <a:pt x="2912364" y="5824855"/>
                  </a:cubicBezTo>
                  <a:cubicBezTo>
                    <a:pt x="1303909" y="5824855"/>
                    <a:pt x="0" y="4520946"/>
                    <a:pt x="0" y="2912364"/>
                  </a:cubicBezTo>
                  <a:close/>
                </a:path>
              </a:pathLst>
            </a:custGeom>
            <a:solidFill>
              <a:srgbClr val="FFC0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5" name="Google Shape;685;p19"/>
            <p:cNvSpPr/>
            <p:nvPr/>
          </p:nvSpPr>
          <p:spPr>
            <a:xfrm>
              <a:off x="0" y="0"/>
              <a:ext cx="5875528" cy="5875655"/>
            </a:xfrm>
            <a:custGeom>
              <a:rect b="b" l="l" r="r" t="t"/>
              <a:pathLst>
                <a:path extrusionOk="0" h="5875655" w="5875528">
                  <a:moveTo>
                    <a:pt x="0" y="2937764"/>
                  </a:moveTo>
                  <a:cubicBezTo>
                    <a:pt x="0" y="1315339"/>
                    <a:pt x="1315339" y="0"/>
                    <a:pt x="2937764" y="0"/>
                  </a:cubicBezTo>
                  <a:lnTo>
                    <a:pt x="2937764" y="25400"/>
                  </a:lnTo>
                  <a:lnTo>
                    <a:pt x="2937764" y="0"/>
                  </a:lnTo>
                  <a:cubicBezTo>
                    <a:pt x="4560316" y="0"/>
                    <a:pt x="5875528" y="1315339"/>
                    <a:pt x="5875528" y="2937764"/>
                  </a:cubicBezTo>
                  <a:lnTo>
                    <a:pt x="5850128" y="2937764"/>
                  </a:lnTo>
                  <a:lnTo>
                    <a:pt x="5875528" y="2937764"/>
                  </a:lnTo>
                  <a:cubicBezTo>
                    <a:pt x="5875528" y="4560316"/>
                    <a:pt x="4560189" y="5875528"/>
                    <a:pt x="2937764" y="5875528"/>
                  </a:cubicBezTo>
                  <a:lnTo>
                    <a:pt x="2937764" y="5850128"/>
                  </a:lnTo>
                  <a:lnTo>
                    <a:pt x="2937764" y="5875528"/>
                  </a:lnTo>
                  <a:cubicBezTo>
                    <a:pt x="1315339" y="5875655"/>
                    <a:pt x="0" y="4560316"/>
                    <a:pt x="0" y="2937764"/>
                  </a:cubicBezTo>
                  <a:lnTo>
                    <a:pt x="25400" y="2937764"/>
                  </a:lnTo>
                  <a:lnTo>
                    <a:pt x="50800" y="2937764"/>
                  </a:lnTo>
                  <a:lnTo>
                    <a:pt x="25400" y="2937764"/>
                  </a:lnTo>
                  <a:lnTo>
                    <a:pt x="0" y="2937764"/>
                  </a:lnTo>
                  <a:moveTo>
                    <a:pt x="50800" y="2937764"/>
                  </a:moveTo>
                  <a:cubicBezTo>
                    <a:pt x="50800" y="2951734"/>
                    <a:pt x="39370" y="2963164"/>
                    <a:pt x="25400" y="2963164"/>
                  </a:cubicBezTo>
                  <a:cubicBezTo>
                    <a:pt x="11430" y="2963164"/>
                    <a:pt x="0" y="2951734"/>
                    <a:pt x="0" y="2937764"/>
                  </a:cubicBezTo>
                  <a:cubicBezTo>
                    <a:pt x="0" y="2923794"/>
                    <a:pt x="11430" y="2912364"/>
                    <a:pt x="25400" y="2912364"/>
                  </a:cubicBezTo>
                  <a:cubicBezTo>
                    <a:pt x="39370" y="2912364"/>
                    <a:pt x="50800" y="2923794"/>
                    <a:pt x="50800" y="2937764"/>
                  </a:cubicBezTo>
                  <a:cubicBezTo>
                    <a:pt x="50800" y="4532249"/>
                    <a:pt x="1343406" y="5824855"/>
                    <a:pt x="2937764" y="5824855"/>
                  </a:cubicBezTo>
                  <a:cubicBezTo>
                    <a:pt x="4532122" y="5824855"/>
                    <a:pt x="5824728" y="4532249"/>
                    <a:pt x="5824728" y="2937764"/>
                  </a:cubicBezTo>
                  <a:cubicBezTo>
                    <a:pt x="5824728" y="1343279"/>
                    <a:pt x="4532249" y="50800"/>
                    <a:pt x="2937764" y="50800"/>
                  </a:cubicBezTo>
                  <a:lnTo>
                    <a:pt x="2937764" y="25400"/>
                  </a:lnTo>
                  <a:lnTo>
                    <a:pt x="2937764" y="50800"/>
                  </a:lnTo>
                  <a:cubicBezTo>
                    <a:pt x="1343406" y="50800"/>
                    <a:pt x="50800" y="1343406"/>
                    <a:pt x="50800" y="29377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86" name="Google Shape;686;p19"/>
          <p:cNvGrpSpPr/>
          <p:nvPr/>
        </p:nvGrpSpPr>
        <p:grpSpPr>
          <a:xfrm>
            <a:off x="1086076" y="2512409"/>
            <a:ext cx="3127140" cy="3127193"/>
            <a:chOff x="0" y="0"/>
            <a:chExt cx="4169520" cy="4169590"/>
          </a:xfrm>
        </p:grpSpPr>
        <p:sp>
          <p:nvSpPr>
            <p:cNvPr id="687" name="Google Shape;687;p19"/>
            <p:cNvSpPr/>
            <p:nvPr/>
          </p:nvSpPr>
          <p:spPr>
            <a:xfrm>
              <a:off x="0" y="0"/>
              <a:ext cx="4169520" cy="4169590"/>
            </a:xfrm>
            <a:custGeom>
              <a:rect b="b" l="l" r="r" t="t"/>
              <a:pathLst>
                <a:path extrusionOk="0" h="4169590" w="4169520">
                  <a:moveTo>
                    <a:pt x="0" y="0"/>
                  </a:moveTo>
                  <a:lnTo>
                    <a:pt x="4169520" y="0"/>
                  </a:lnTo>
                  <a:lnTo>
                    <a:pt x="4169520" y="4169590"/>
                  </a:lnTo>
                  <a:lnTo>
                    <a:pt x="0" y="416959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8" name="Google Shape;688;p19"/>
            <p:cNvSpPr txBox="1"/>
            <p:nvPr/>
          </p:nvSpPr>
          <p:spPr>
            <a:xfrm>
              <a:off x="0" y="28575"/>
              <a:ext cx="4169520" cy="414101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850">
                  <a:solidFill>
                    <a:srgbClr val="000000"/>
                  </a:solidFill>
                  <a:latin typeface="Garamond"/>
                  <a:ea typeface="Garamond"/>
                  <a:cs typeface="Garamond"/>
                  <a:sym typeface="Garamond"/>
                </a:rPr>
                <a:t>2-day trainings per county optimal </a:t>
              </a:r>
              <a:endParaRPr/>
            </a:p>
          </p:txBody>
        </p:sp>
      </p:grpSp>
      <p:grpSp>
        <p:nvGrpSpPr>
          <p:cNvPr id="689" name="Google Shape;689;p19"/>
          <p:cNvGrpSpPr/>
          <p:nvPr/>
        </p:nvGrpSpPr>
        <p:grpSpPr>
          <a:xfrm>
            <a:off x="2683090" y="5087123"/>
            <a:ext cx="4406646" cy="4406742"/>
            <a:chOff x="0" y="0"/>
            <a:chExt cx="5875528" cy="5875655"/>
          </a:xfrm>
        </p:grpSpPr>
        <p:sp>
          <p:nvSpPr>
            <p:cNvPr id="690" name="Google Shape;690;p19"/>
            <p:cNvSpPr/>
            <p:nvPr/>
          </p:nvSpPr>
          <p:spPr>
            <a:xfrm>
              <a:off x="25400" y="25400"/>
              <a:ext cx="5824728" cy="5824855"/>
            </a:xfrm>
            <a:custGeom>
              <a:rect b="b" l="l" r="r" t="t"/>
              <a:pathLst>
                <a:path extrusionOk="0" h="5824855" w="5824728">
                  <a:moveTo>
                    <a:pt x="0" y="2912364"/>
                  </a:moveTo>
                  <a:cubicBezTo>
                    <a:pt x="0" y="1303909"/>
                    <a:pt x="1303909" y="0"/>
                    <a:pt x="2912364" y="0"/>
                  </a:cubicBezTo>
                  <a:cubicBezTo>
                    <a:pt x="4520819" y="0"/>
                    <a:pt x="5824728" y="1303909"/>
                    <a:pt x="5824728" y="2912364"/>
                  </a:cubicBezTo>
                  <a:cubicBezTo>
                    <a:pt x="5824728" y="4520819"/>
                    <a:pt x="4520819" y="5824855"/>
                    <a:pt x="2912364" y="5824855"/>
                  </a:cubicBezTo>
                  <a:cubicBezTo>
                    <a:pt x="1303909" y="5824855"/>
                    <a:pt x="0" y="4520946"/>
                    <a:pt x="0" y="2912364"/>
                  </a:cubicBezTo>
                  <a:close/>
                </a:path>
              </a:pathLst>
            </a:custGeom>
            <a:solidFill>
              <a:srgbClr val="1116F7">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1" name="Google Shape;691;p19"/>
            <p:cNvSpPr/>
            <p:nvPr/>
          </p:nvSpPr>
          <p:spPr>
            <a:xfrm>
              <a:off x="0" y="0"/>
              <a:ext cx="5875528" cy="5875655"/>
            </a:xfrm>
            <a:custGeom>
              <a:rect b="b" l="l" r="r" t="t"/>
              <a:pathLst>
                <a:path extrusionOk="0" h="5875655" w="5875528">
                  <a:moveTo>
                    <a:pt x="0" y="2937764"/>
                  </a:moveTo>
                  <a:cubicBezTo>
                    <a:pt x="0" y="1315339"/>
                    <a:pt x="1315339" y="0"/>
                    <a:pt x="2937764" y="0"/>
                  </a:cubicBezTo>
                  <a:lnTo>
                    <a:pt x="2937764" y="25400"/>
                  </a:lnTo>
                  <a:lnTo>
                    <a:pt x="2937764" y="0"/>
                  </a:lnTo>
                  <a:cubicBezTo>
                    <a:pt x="4560316" y="0"/>
                    <a:pt x="5875528" y="1315339"/>
                    <a:pt x="5875528" y="2937764"/>
                  </a:cubicBezTo>
                  <a:lnTo>
                    <a:pt x="5850128" y="2937764"/>
                  </a:lnTo>
                  <a:lnTo>
                    <a:pt x="5875528" y="2937764"/>
                  </a:lnTo>
                  <a:cubicBezTo>
                    <a:pt x="5875528" y="4560316"/>
                    <a:pt x="4560189" y="5875528"/>
                    <a:pt x="2937764" y="5875528"/>
                  </a:cubicBezTo>
                  <a:lnTo>
                    <a:pt x="2937764" y="5850128"/>
                  </a:lnTo>
                  <a:lnTo>
                    <a:pt x="2937764" y="5875528"/>
                  </a:lnTo>
                  <a:cubicBezTo>
                    <a:pt x="1315339" y="5875655"/>
                    <a:pt x="0" y="4560316"/>
                    <a:pt x="0" y="2937764"/>
                  </a:cubicBezTo>
                  <a:lnTo>
                    <a:pt x="25400" y="2937764"/>
                  </a:lnTo>
                  <a:lnTo>
                    <a:pt x="50800" y="2937764"/>
                  </a:lnTo>
                  <a:lnTo>
                    <a:pt x="25400" y="2937764"/>
                  </a:lnTo>
                  <a:lnTo>
                    <a:pt x="0" y="2937764"/>
                  </a:lnTo>
                  <a:moveTo>
                    <a:pt x="50800" y="2937764"/>
                  </a:moveTo>
                  <a:cubicBezTo>
                    <a:pt x="50800" y="2951734"/>
                    <a:pt x="39370" y="2963164"/>
                    <a:pt x="25400" y="2963164"/>
                  </a:cubicBezTo>
                  <a:cubicBezTo>
                    <a:pt x="11430" y="2963164"/>
                    <a:pt x="0" y="2951734"/>
                    <a:pt x="0" y="2937764"/>
                  </a:cubicBezTo>
                  <a:cubicBezTo>
                    <a:pt x="0" y="2923794"/>
                    <a:pt x="11430" y="2912364"/>
                    <a:pt x="25400" y="2912364"/>
                  </a:cubicBezTo>
                  <a:cubicBezTo>
                    <a:pt x="39370" y="2912364"/>
                    <a:pt x="50800" y="2923794"/>
                    <a:pt x="50800" y="2937764"/>
                  </a:cubicBezTo>
                  <a:cubicBezTo>
                    <a:pt x="50800" y="4532249"/>
                    <a:pt x="1343406" y="5824855"/>
                    <a:pt x="2937764" y="5824855"/>
                  </a:cubicBezTo>
                  <a:cubicBezTo>
                    <a:pt x="4532122" y="5824855"/>
                    <a:pt x="5824728" y="4532249"/>
                    <a:pt x="5824728" y="2937764"/>
                  </a:cubicBezTo>
                  <a:cubicBezTo>
                    <a:pt x="5824728" y="1343279"/>
                    <a:pt x="4532249" y="50800"/>
                    <a:pt x="2937764" y="50800"/>
                  </a:cubicBezTo>
                  <a:lnTo>
                    <a:pt x="2937764" y="25400"/>
                  </a:lnTo>
                  <a:lnTo>
                    <a:pt x="2937764" y="50800"/>
                  </a:lnTo>
                  <a:cubicBezTo>
                    <a:pt x="1343406" y="50800"/>
                    <a:pt x="50800" y="1343406"/>
                    <a:pt x="50800" y="29377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92" name="Google Shape;692;p19"/>
          <p:cNvGrpSpPr/>
          <p:nvPr/>
        </p:nvGrpSpPr>
        <p:grpSpPr>
          <a:xfrm>
            <a:off x="3322853" y="5726895"/>
            <a:ext cx="3127140" cy="3127192"/>
            <a:chOff x="0" y="0"/>
            <a:chExt cx="4169520" cy="4169590"/>
          </a:xfrm>
        </p:grpSpPr>
        <p:sp>
          <p:nvSpPr>
            <p:cNvPr id="693" name="Google Shape;693;p19"/>
            <p:cNvSpPr/>
            <p:nvPr/>
          </p:nvSpPr>
          <p:spPr>
            <a:xfrm>
              <a:off x="0" y="0"/>
              <a:ext cx="4169520" cy="4169590"/>
            </a:xfrm>
            <a:custGeom>
              <a:rect b="b" l="l" r="r" t="t"/>
              <a:pathLst>
                <a:path extrusionOk="0" h="4169590" w="4169520">
                  <a:moveTo>
                    <a:pt x="0" y="0"/>
                  </a:moveTo>
                  <a:lnTo>
                    <a:pt x="4169520" y="0"/>
                  </a:lnTo>
                  <a:lnTo>
                    <a:pt x="4169520" y="4169590"/>
                  </a:lnTo>
                  <a:lnTo>
                    <a:pt x="0" y="416959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4" name="Google Shape;694;p19"/>
            <p:cNvSpPr txBox="1"/>
            <p:nvPr/>
          </p:nvSpPr>
          <p:spPr>
            <a:xfrm>
              <a:off x="0" y="28575"/>
              <a:ext cx="4169520" cy="414101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850">
                  <a:solidFill>
                    <a:srgbClr val="000000"/>
                  </a:solidFill>
                  <a:latin typeface="Garamond"/>
                  <a:ea typeface="Garamond"/>
                  <a:cs typeface="Garamond"/>
                  <a:sym typeface="Garamond"/>
                </a:rPr>
                <a:t>Follow on sessions to keep momentum within institutions </a:t>
              </a:r>
              <a:endParaRPr/>
            </a:p>
          </p:txBody>
        </p:sp>
      </p:grpSp>
      <p:grpSp>
        <p:nvGrpSpPr>
          <p:cNvPr id="695" name="Google Shape;695;p19"/>
          <p:cNvGrpSpPr/>
          <p:nvPr/>
        </p:nvGrpSpPr>
        <p:grpSpPr>
          <a:xfrm>
            <a:off x="4921646" y="1872636"/>
            <a:ext cx="4406646" cy="4406742"/>
            <a:chOff x="0" y="0"/>
            <a:chExt cx="5875528" cy="5875655"/>
          </a:xfrm>
        </p:grpSpPr>
        <p:sp>
          <p:nvSpPr>
            <p:cNvPr id="696" name="Google Shape;696;p19"/>
            <p:cNvSpPr/>
            <p:nvPr/>
          </p:nvSpPr>
          <p:spPr>
            <a:xfrm>
              <a:off x="25400" y="25400"/>
              <a:ext cx="5824728" cy="5824855"/>
            </a:xfrm>
            <a:custGeom>
              <a:rect b="b" l="l" r="r" t="t"/>
              <a:pathLst>
                <a:path extrusionOk="0" h="5824855" w="5824728">
                  <a:moveTo>
                    <a:pt x="0" y="2912364"/>
                  </a:moveTo>
                  <a:cubicBezTo>
                    <a:pt x="0" y="1303909"/>
                    <a:pt x="1303909" y="0"/>
                    <a:pt x="2912364" y="0"/>
                  </a:cubicBezTo>
                  <a:cubicBezTo>
                    <a:pt x="4520819" y="0"/>
                    <a:pt x="5824728" y="1303909"/>
                    <a:pt x="5824728" y="2912364"/>
                  </a:cubicBezTo>
                  <a:cubicBezTo>
                    <a:pt x="5824728" y="4520819"/>
                    <a:pt x="4520819" y="5824855"/>
                    <a:pt x="2912364" y="5824855"/>
                  </a:cubicBezTo>
                  <a:cubicBezTo>
                    <a:pt x="1303909" y="5824855"/>
                    <a:pt x="0" y="4520946"/>
                    <a:pt x="0" y="2912364"/>
                  </a:cubicBezTo>
                  <a:close/>
                </a:path>
              </a:pathLst>
            </a:custGeom>
            <a:solidFill>
              <a:srgbClr val="C5EF21">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7" name="Google Shape;697;p19"/>
            <p:cNvSpPr/>
            <p:nvPr/>
          </p:nvSpPr>
          <p:spPr>
            <a:xfrm>
              <a:off x="0" y="0"/>
              <a:ext cx="5875528" cy="5875655"/>
            </a:xfrm>
            <a:custGeom>
              <a:rect b="b" l="l" r="r" t="t"/>
              <a:pathLst>
                <a:path extrusionOk="0" h="5875655" w="5875528">
                  <a:moveTo>
                    <a:pt x="0" y="2937764"/>
                  </a:moveTo>
                  <a:cubicBezTo>
                    <a:pt x="0" y="1315339"/>
                    <a:pt x="1315339" y="0"/>
                    <a:pt x="2937764" y="0"/>
                  </a:cubicBezTo>
                  <a:lnTo>
                    <a:pt x="2937764" y="25400"/>
                  </a:lnTo>
                  <a:lnTo>
                    <a:pt x="2937764" y="0"/>
                  </a:lnTo>
                  <a:cubicBezTo>
                    <a:pt x="4560316" y="0"/>
                    <a:pt x="5875528" y="1315339"/>
                    <a:pt x="5875528" y="2937764"/>
                  </a:cubicBezTo>
                  <a:lnTo>
                    <a:pt x="5850128" y="2937764"/>
                  </a:lnTo>
                  <a:lnTo>
                    <a:pt x="5875528" y="2937764"/>
                  </a:lnTo>
                  <a:cubicBezTo>
                    <a:pt x="5875528" y="4560316"/>
                    <a:pt x="4560189" y="5875528"/>
                    <a:pt x="2937764" y="5875528"/>
                  </a:cubicBezTo>
                  <a:lnTo>
                    <a:pt x="2937764" y="5850128"/>
                  </a:lnTo>
                  <a:lnTo>
                    <a:pt x="2937764" y="5875528"/>
                  </a:lnTo>
                  <a:cubicBezTo>
                    <a:pt x="1315339" y="5875655"/>
                    <a:pt x="0" y="4560316"/>
                    <a:pt x="0" y="2937764"/>
                  </a:cubicBezTo>
                  <a:lnTo>
                    <a:pt x="25400" y="2937764"/>
                  </a:lnTo>
                  <a:lnTo>
                    <a:pt x="50800" y="2937764"/>
                  </a:lnTo>
                  <a:lnTo>
                    <a:pt x="25400" y="2937764"/>
                  </a:lnTo>
                  <a:lnTo>
                    <a:pt x="0" y="2937764"/>
                  </a:lnTo>
                  <a:moveTo>
                    <a:pt x="50800" y="2937764"/>
                  </a:moveTo>
                  <a:cubicBezTo>
                    <a:pt x="50800" y="2951734"/>
                    <a:pt x="39370" y="2963164"/>
                    <a:pt x="25400" y="2963164"/>
                  </a:cubicBezTo>
                  <a:cubicBezTo>
                    <a:pt x="11430" y="2963164"/>
                    <a:pt x="0" y="2951734"/>
                    <a:pt x="0" y="2937764"/>
                  </a:cubicBezTo>
                  <a:cubicBezTo>
                    <a:pt x="0" y="2923794"/>
                    <a:pt x="11430" y="2912364"/>
                    <a:pt x="25400" y="2912364"/>
                  </a:cubicBezTo>
                  <a:cubicBezTo>
                    <a:pt x="39370" y="2912364"/>
                    <a:pt x="50800" y="2923794"/>
                    <a:pt x="50800" y="2937764"/>
                  </a:cubicBezTo>
                  <a:cubicBezTo>
                    <a:pt x="50800" y="4532249"/>
                    <a:pt x="1343406" y="5824855"/>
                    <a:pt x="2937764" y="5824855"/>
                  </a:cubicBezTo>
                  <a:cubicBezTo>
                    <a:pt x="4532122" y="5824855"/>
                    <a:pt x="5824728" y="4532249"/>
                    <a:pt x="5824728" y="2937764"/>
                  </a:cubicBezTo>
                  <a:cubicBezTo>
                    <a:pt x="5824728" y="1343279"/>
                    <a:pt x="4532249" y="50800"/>
                    <a:pt x="2937764" y="50800"/>
                  </a:cubicBezTo>
                  <a:lnTo>
                    <a:pt x="2937764" y="25400"/>
                  </a:lnTo>
                  <a:lnTo>
                    <a:pt x="2937764" y="50800"/>
                  </a:lnTo>
                  <a:cubicBezTo>
                    <a:pt x="1343406" y="50800"/>
                    <a:pt x="50800" y="1343406"/>
                    <a:pt x="50800" y="29377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98" name="Google Shape;698;p19"/>
          <p:cNvGrpSpPr/>
          <p:nvPr/>
        </p:nvGrpSpPr>
        <p:grpSpPr>
          <a:xfrm>
            <a:off x="5561408" y="2512409"/>
            <a:ext cx="3127140" cy="3127193"/>
            <a:chOff x="0" y="0"/>
            <a:chExt cx="4169520" cy="4169590"/>
          </a:xfrm>
        </p:grpSpPr>
        <p:sp>
          <p:nvSpPr>
            <p:cNvPr id="699" name="Google Shape;699;p19"/>
            <p:cNvSpPr/>
            <p:nvPr/>
          </p:nvSpPr>
          <p:spPr>
            <a:xfrm>
              <a:off x="0" y="0"/>
              <a:ext cx="4169520" cy="4169590"/>
            </a:xfrm>
            <a:custGeom>
              <a:rect b="b" l="l" r="r" t="t"/>
              <a:pathLst>
                <a:path extrusionOk="0" h="4169590" w="4169520">
                  <a:moveTo>
                    <a:pt x="0" y="0"/>
                  </a:moveTo>
                  <a:lnTo>
                    <a:pt x="4169520" y="0"/>
                  </a:lnTo>
                  <a:lnTo>
                    <a:pt x="4169520" y="4169590"/>
                  </a:lnTo>
                  <a:lnTo>
                    <a:pt x="0" y="416959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0" name="Google Shape;700;p19"/>
            <p:cNvSpPr txBox="1"/>
            <p:nvPr/>
          </p:nvSpPr>
          <p:spPr>
            <a:xfrm>
              <a:off x="0" y="28575"/>
              <a:ext cx="4169520" cy="414101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850">
                  <a:solidFill>
                    <a:srgbClr val="000000"/>
                  </a:solidFill>
                  <a:latin typeface="Garamond"/>
                  <a:ea typeface="Garamond"/>
                  <a:cs typeface="Garamond"/>
                  <a:sym typeface="Garamond"/>
                </a:rPr>
                <a:t>Having FIs and BCEs present at sessions leads to collaboration </a:t>
              </a:r>
              <a:endParaRPr/>
            </a:p>
          </p:txBody>
        </p:sp>
      </p:grpSp>
      <p:grpSp>
        <p:nvGrpSpPr>
          <p:cNvPr id="701" name="Google Shape;701;p19"/>
          <p:cNvGrpSpPr/>
          <p:nvPr/>
        </p:nvGrpSpPr>
        <p:grpSpPr>
          <a:xfrm>
            <a:off x="7158422" y="5087123"/>
            <a:ext cx="4406646" cy="4406742"/>
            <a:chOff x="0" y="0"/>
            <a:chExt cx="5875528" cy="5875655"/>
          </a:xfrm>
        </p:grpSpPr>
        <p:sp>
          <p:nvSpPr>
            <p:cNvPr id="702" name="Google Shape;702;p19"/>
            <p:cNvSpPr/>
            <p:nvPr/>
          </p:nvSpPr>
          <p:spPr>
            <a:xfrm>
              <a:off x="25400" y="25400"/>
              <a:ext cx="5824728" cy="5824855"/>
            </a:xfrm>
            <a:custGeom>
              <a:rect b="b" l="l" r="r" t="t"/>
              <a:pathLst>
                <a:path extrusionOk="0" h="5824855" w="5824728">
                  <a:moveTo>
                    <a:pt x="0" y="2912364"/>
                  </a:moveTo>
                  <a:cubicBezTo>
                    <a:pt x="0" y="1303909"/>
                    <a:pt x="1303909" y="0"/>
                    <a:pt x="2912364" y="0"/>
                  </a:cubicBezTo>
                  <a:cubicBezTo>
                    <a:pt x="4520819" y="0"/>
                    <a:pt x="5824728" y="1303909"/>
                    <a:pt x="5824728" y="2912364"/>
                  </a:cubicBezTo>
                  <a:cubicBezTo>
                    <a:pt x="5824728" y="4520819"/>
                    <a:pt x="4520819" y="5824855"/>
                    <a:pt x="2912364" y="5824855"/>
                  </a:cubicBezTo>
                  <a:cubicBezTo>
                    <a:pt x="1303909" y="5824855"/>
                    <a:pt x="0" y="4520946"/>
                    <a:pt x="0" y="2912364"/>
                  </a:cubicBezTo>
                  <a:close/>
                </a:path>
              </a:pathLst>
            </a:custGeom>
            <a:solidFill>
              <a:srgbClr val="7E30E8">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3" name="Google Shape;703;p19"/>
            <p:cNvSpPr/>
            <p:nvPr/>
          </p:nvSpPr>
          <p:spPr>
            <a:xfrm>
              <a:off x="0" y="0"/>
              <a:ext cx="5875528" cy="5875655"/>
            </a:xfrm>
            <a:custGeom>
              <a:rect b="b" l="l" r="r" t="t"/>
              <a:pathLst>
                <a:path extrusionOk="0" h="5875655" w="5875528">
                  <a:moveTo>
                    <a:pt x="0" y="2937764"/>
                  </a:moveTo>
                  <a:cubicBezTo>
                    <a:pt x="0" y="1315339"/>
                    <a:pt x="1315339" y="0"/>
                    <a:pt x="2937764" y="0"/>
                  </a:cubicBezTo>
                  <a:lnTo>
                    <a:pt x="2937764" y="25400"/>
                  </a:lnTo>
                  <a:lnTo>
                    <a:pt x="2937764" y="0"/>
                  </a:lnTo>
                  <a:cubicBezTo>
                    <a:pt x="4560316" y="0"/>
                    <a:pt x="5875528" y="1315339"/>
                    <a:pt x="5875528" y="2937764"/>
                  </a:cubicBezTo>
                  <a:lnTo>
                    <a:pt x="5850128" y="2937764"/>
                  </a:lnTo>
                  <a:lnTo>
                    <a:pt x="5875528" y="2937764"/>
                  </a:lnTo>
                  <a:cubicBezTo>
                    <a:pt x="5875528" y="4560316"/>
                    <a:pt x="4560189" y="5875528"/>
                    <a:pt x="2937764" y="5875528"/>
                  </a:cubicBezTo>
                  <a:lnTo>
                    <a:pt x="2937764" y="5850128"/>
                  </a:lnTo>
                  <a:lnTo>
                    <a:pt x="2937764" y="5875528"/>
                  </a:lnTo>
                  <a:cubicBezTo>
                    <a:pt x="1315339" y="5875655"/>
                    <a:pt x="0" y="4560316"/>
                    <a:pt x="0" y="2937764"/>
                  </a:cubicBezTo>
                  <a:lnTo>
                    <a:pt x="25400" y="2937764"/>
                  </a:lnTo>
                  <a:lnTo>
                    <a:pt x="50800" y="2937764"/>
                  </a:lnTo>
                  <a:lnTo>
                    <a:pt x="25400" y="2937764"/>
                  </a:lnTo>
                  <a:lnTo>
                    <a:pt x="0" y="2937764"/>
                  </a:lnTo>
                  <a:moveTo>
                    <a:pt x="50800" y="2937764"/>
                  </a:moveTo>
                  <a:cubicBezTo>
                    <a:pt x="50800" y="2951734"/>
                    <a:pt x="39370" y="2963164"/>
                    <a:pt x="25400" y="2963164"/>
                  </a:cubicBezTo>
                  <a:cubicBezTo>
                    <a:pt x="11430" y="2963164"/>
                    <a:pt x="0" y="2951734"/>
                    <a:pt x="0" y="2937764"/>
                  </a:cubicBezTo>
                  <a:cubicBezTo>
                    <a:pt x="0" y="2923794"/>
                    <a:pt x="11430" y="2912364"/>
                    <a:pt x="25400" y="2912364"/>
                  </a:cubicBezTo>
                  <a:cubicBezTo>
                    <a:pt x="39370" y="2912364"/>
                    <a:pt x="50800" y="2923794"/>
                    <a:pt x="50800" y="2937764"/>
                  </a:cubicBezTo>
                  <a:cubicBezTo>
                    <a:pt x="50800" y="4532249"/>
                    <a:pt x="1343406" y="5824855"/>
                    <a:pt x="2937764" y="5824855"/>
                  </a:cubicBezTo>
                  <a:cubicBezTo>
                    <a:pt x="4532122" y="5824855"/>
                    <a:pt x="5824728" y="4532249"/>
                    <a:pt x="5824728" y="2937764"/>
                  </a:cubicBezTo>
                  <a:cubicBezTo>
                    <a:pt x="5824728" y="1343279"/>
                    <a:pt x="4532249" y="50800"/>
                    <a:pt x="2937764" y="50800"/>
                  </a:cubicBezTo>
                  <a:lnTo>
                    <a:pt x="2937764" y="25400"/>
                  </a:lnTo>
                  <a:lnTo>
                    <a:pt x="2937764" y="50800"/>
                  </a:lnTo>
                  <a:cubicBezTo>
                    <a:pt x="1343406" y="50800"/>
                    <a:pt x="50800" y="1343406"/>
                    <a:pt x="50800" y="29377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04" name="Google Shape;704;p19"/>
          <p:cNvGrpSpPr/>
          <p:nvPr/>
        </p:nvGrpSpPr>
        <p:grpSpPr>
          <a:xfrm>
            <a:off x="7798183" y="5726895"/>
            <a:ext cx="3127140" cy="3127192"/>
            <a:chOff x="0" y="0"/>
            <a:chExt cx="4169520" cy="4169590"/>
          </a:xfrm>
        </p:grpSpPr>
        <p:sp>
          <p:nvSpPr>
            <p:cNvPr id="705" name="Google Shape;705;p19"/>
            <p:cNvSpPr/>
            <p:nvPr/>
          </p:nvSpPr>
          <p:spPr>
            <a:xfrm>
              <a:off x="0" y="0"/>
              <a:ext cx="4169520" cy="4169590"/>
            </a:xfrm>
            <a:custGeom>
              <a:rect b="b" l="l" r="r" t="t"/>
              <a:pathLst>
                <a:path extrusionOk="0" h="4169590" w="4169520">
                  <a:moveTo>
                    <a:pt x="0" y="0"/>
                  </a:moveTo>
                  <a:lnTo>
                    <a:pt x="4169520" y="0"/>
                  </a:lnTo>
                  <a:lnTo>
                    <a:pt x="4169520" y="4169590"/>
                  </a:lnTo>
                  <a:lnTo>
                    <a:pt x="0" y="416959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6" name="Google Shape;706;p19"/>
            <p:cNvSpPr txBox="1"/>
            <p:nvPr/>
          </p:nvSpPr>
          <p:spPr>
            <a:xfrm>
              <a:off x="0" y="28575"/>
              <a:ext cx="4169520" cy="414101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850">
                  <a:solidFill>
                    <a:srgbClr val="000000"/>
                  </a:solidFill>
                  <a:latin typeface="Garamond"/>
                  <a:ea typeface="Garamond"/>
                  <a:cs typeface="Garamond"/>
                  <a:sym typeface="Garamond"/>
                </a:rPr>
                <a:t>Better collaboration with market awareness teams closes the loop </a:t>
              </a:r>
              <a:endParaRPr/>
            </a:p>
          </p:txBody>
        </p:sp>
      </p:grpSp>
      <p:grpSp>
        <p:nvGrpSpPr>
          <p:cNvPr id="707" name="Google Shape;707;p19"/>
          <p:cNvGrpSpPr/>
          <p:nvPr/>
        </p:nvGrpSpPr>
        <p:grpSpPr>
          <a:xfrm>
            <a:off x="9396978" y="1872636"/>
            <a:ext cx="4406646" cy="4406742"/>
            <a:chOff x="0" y="0"/>
            <a:chExt cx="5875528" cy="5875655"/>
          </a:xfrm>
        </p:grpSpPr>
        <p:sp>
          <p:nvSpPr>
            <p:cNvPr id="708" name="Google Shape;708;p19"/>
            <p:cNvSpPr/>
            <p:nvPr/>
          </p:nvSpPr>
          <p:spPr>
            <a:xfrm>
              <a:off x="25400" y="25400"/>
              <a:ext cx="5824728" cy="5824855"/>
            </a:xfrm>
            <a:custGeom>
              <a:rect b="b" l="l" r="r" t="t"/>
              <a:pathLst>
                <a:path extrusionOk="0" h="5824855" w="5824728">
                  <a:moveTo>
                    <a:pt x="0" y="2912364"/>
                  </a:moveTo>
                  <a:cubicBezTo>
                    <a:pt x="0" y="1303909"/>
                    <a:pt x="1303909" y="0"/>
                    <a:pt x="2912364" y="0"/>
                  </a:cubicBezTo>
                  <a:cubicBezTo>
                    <a:pt x="4520819" y="0"/>
                    <a:pt x="5824728" y="1303909"/>
                    <a:pt x="5824728" y="2912364"/>
                  </a:cubicBezTo>
                  <a:cubicBezTo>
                    <a:pt x="5824728" y="4520819"/>
                    <a:pt x="4520819" y="5824855"/>
                    <a:pt x="2912364" y="5824855"/>
                  </a:cubicBezTo>
                  <a:cubicBezTo>
                    <a:pt x="1303909" y="5824855"/>
                    <a:pt x="0" y="4520946"/>
                    <a:pt x="0" y="2912364"/>
                  </a:cubicBezTo>
                  <a:close/>
                </a:path>
              </a:pathLst>
            </a:custGeom>
            <a:solidFill>
              <a:srgbClr val="77E13F">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9" name="Google Shape;709;p19"/>
            <p:cNvSpPr/>
            <p:nvPr/>
          </p:nvSpPr>
          <p:spPr>
            <a:xfrm>
              <a:off x="0" y="0"/>
              <a:ext cx="5875528" cy="5875655"/>
            </a:xfrm>
            <a:custGeom>
              <a:rect b="b" l="l" r="r" t="t"/>
              <a:pathLst>
                <a:path extrusionOk="0" h="5875655" w="5875528">
                  <a:moveTo>
                    <a:pt x="0" y="2937764"/>
                  </a:moveTo>
                  <a:cubicBezTo>
                    <a:pt x="0" y="1315339"/>
                    <a:pt x="1315339" y="0"/>
                    <a:pt x="2937764" y="0"/>
                  </a:cubicBezTo>
                  <a:lnTo>
                    <a:pt x="2937764" y="25400"/>
                  </a:lnTo>
                  <a:lnTo>
                    <a:pt x="2937764" y="0"/>
                  </a:lnTo>
                  <a:cubicBezTo>
                    <a:pt x="4560316" y="0"/>
                    <a:pt x="5875528" y="1315339"/>
                    <a:pt x="5875528" y="2937764"/>
                  </a:cubicBezTo>
                  <a:lnTo>
                    <a:pt x="5850128" y="2937764"/>
                  </a:lnTo>
                  <a:lnTo>
                    <a:pt x="5875528" y="2937764"/>
                  </a:lnTo>
                  <a:cubicBezTo>
                    <a:pt x="5875528" y="4560316"/>
                    <a:pt x="4560189" y="5875528"/>
                    <a:pt x="2937764" y="5875528"/>
                  </a:cubicBezTo>
                  <a:lnTo>
                    <a:pt x="2937764" y="5850128"/>
                  </a:lnTo>
                  <a:lnTo>
                    <a:pt x="2937764" y="5875528"/>
                  </a:lnTo>
                  <a:cubicBezTo>
                    <a:pt x="1315339" y="5875655"/>
                    <a:pt x="0" y="4560316"/>
                    <a:pt x="0" y="2937764"/>
                  </a:cubicBezTo>
                  <a:lnTo>
                    <a:pt x="25400" y="2937764"/>
                  </a:lnTo>
                  <a:lnTo>
                    <a:pt x="50800" y="2937764"/>
                  </a:lnTo>
                  <a:lnTo>
                    <a:pt x="25400" y="2937764"/>
                  </a:lnTo>
                  <a:lnTo>
                    <a:pt x="0" y="2937764"/>
                  </a:lnTo>
                  <a:moveTo>
                    <a:pt x="50800" y="2937764"/>
                  </a:moveTo>
                  <a:cubicBezTo>
                    <a:pt x="50800" y="2951734"/>
                    <a:pt x="39370" y="2963164"/>
                    <a:pt x="25400" y="2963164"/>
                  </a:cubicBezTo>
                  <a:cubicBezTo>
                    <a:pt x="11430" y="2963164"/>
                    <a:pt x="0" y="2951734"/>
                    <a:pt x="0" y="2937764"/>
                  </a:cubicBezTo>
                  <a:cubicBezTo>
                    <a:pt x="0" y="2923794"/>
                    <a:pt x="11430" y="2912364"/>
                    <a:pt x="25400" y="2912364"/>
                  </a:cubicBezTo>
                  <a:cubicBezTo>
                    <a:pt x="39370" y="2912364"/>
                    <a:pt x="50800" y="2923794"/>
                    <a:pt x="50800" y="2937764"/>
                  </a:cubicBezTo>
                  <a:cubicBezTo>
                    <a:pt x="50800" y="4532249"/>
                    <a:pt x="1343406" y="5824855"/>
                    <a:pt x="2937764" y="5824855"/>
                  </a:cubicBezTo>
                  <a:cubicBezTo>
                    <a:pt x="4532122" y="5824855"/>
                    <a:pt x="5824728" y="4532249"/>
                    <a:pt x="5824728" y="2937764"/>
                  </a:cubicBezTo>
                  <a:cubicBezTo>
                    <a:pt x="5824728" y="1343279"/>
                    <a:pt x="4532249" y="50800"/>
                    <a:pt x="2937764" y="50800"/>
                  </a:cubicBezTo>
                  <a:lnTo>
                    <a:pt x="2937764" y="25400"/>
                  </a:lnTo>
                  <a:lnTo>
                    <a:pt x="2937764" y="50800"/>
                  </a:lnTo>
                  <a:cubicBezTo>
                    <a:pt x="1343406" y="50800"/>
                    <a:pt x="50800" y="1343406"/>
                    <a:pt x="50800" y="29377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10" name="Google Shape;710;p19"/>
          <p:cNvGrpSpPr/>
          <p:nvPr/>
        </p:nvGrpSpPr>
        <p:grpSpPr>
          <a:xfrm>
            <a:off x="10036740" y="2512409"/>
            <a:ext cx="3127140" cy="3127193"/>
            <a:chOff x="0" y="0"/>
            <a:chExt cx="4169520" cy="4169590"/>
          </a:xfrm>
        </p:grpSpPr>
        <p:sp>
          <p:nvSpPr>
            <p:cNvPr id="711" name="Google Shape;711;p19"/>
            <p:cNvSpPr/>
            <p:nvPr/>
          </p:nvSpPr>
          <p:spPr>
            <a:xfrm>
              <a:off x="0" y="0"/>
              <a:ext cx="4169520" cy="4169590"/>
            </a:xfrm>
            <a:custGeom>
              <a:rect b="b" l="l" r="r" t="t"/>
              <a:pathLst>
                <a:path extrusionOk="0" h="4169590" w="4169520">
                  <a:moveTo>
                    <a:pt x="0" y="0"/>
                  </a:moveTo>
                  <a:lnTo>
                    <a:pt x="4169520" y="0"/>
                  </a:lnTo>
                  <a:lnTo>
                    <a:pt x="4169520" y="4169590"/>
                  </a:lnTo>
                  <a:lnTo>
                    <a:pt x="0" y="416959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2" name="Google Shape;712;p19"/>
            <p:cNvSpPr txBox="1"/>
            <p:nvPr/>
          </p:nvSpPr>
          <p:spPr>
            <a:xfrm>
              <a:off x="0" y="28575"/>
              <a:ext cx="4169520" cy="414101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850">
                  <a:solidFill>
                    <a:srgbClr val="000000"/>
                  </a:solidFill>
                  <a:latin typeface="Garamond"/>
                  <a:ea typeface="Garamond"/>
                  <a:cs typeface="Garamond"/>
                  <a:sym typeface="Garamond"/>
                </a:rPr>
                <a:t>Practical training approach [Site visits and simplified material] is optimal</a:t>
              </a:r>
              <a:endParaRPr/>
            </a:p>
          </p:txBody>
        </p:sp>
      </p:grpSp>
      <p:grpSp>
        <p:nvGrpSpPr>
          <p:cNvPr id="713" name="Google Shape;713;p19"/>
          <p:cNvGrpSpPr/>
          <p:nvPr/>
        </p:nvGrpSpPr>
        <p:grpSpPr>
          <a:xfrm>
            <a:off x="11633754" y="5087123"/>
            <a:ext cx="4406646" cy="4406742"/>
            <a:chOff x="0" y="0"/>
            <a:chExt cx="5875528" cy="5875655"/>
          </a:xfrm>
        </p:grpSpPr>
        <p:sp>
          <p:nvSpPr>
            <p:cNvPr id="714" name="Google Shape;714;p19"/>
            <p:cNvSpPr/>
            <p:nvPr/>
          </p:nvSpPr>
          <p:spPr>
            <a:xfrm>
              <a:off x="25400" y="25400"/>
              <a:ext cx="5824728" cy="5824855"/>
            </a:xfrm>
            <a:custGeom>
              <a:rect b="b" l="l" r="r" t="t"/>
              <a:pathLst>
                <a:path extrusionOk="0" h="5824855" w="5824728">
                  <a:moveTo>
                    <a:pt x="0" y="2912364"/>
                  </a:moveTo>
                  <a:cubicBezTo>
                    <a:pt x="0" y="1303909"/>
                    <a:pt x="1303909" y="0"/>
                    <a:pt x="2912364" y="0"/>
                  </a:cubicBezTo>
                  <a:cubicBezTo>
                    <a:pt x="4520819" y="0"/>
                    <a:pt x="5824728" y="1303909"/>
                    <a:pt x="5824728" y="2912364"/>
                  </a:cubicBezTo>
                  <a:cubicBezTo>
                    <a:pt x="5824728" y="4520819"/>
                    <a:pt x="4520819" y="5824855"/>
                    <a:pt x="2912364" y="5824855"/>
                  </a:cubicBezTo>
                  <a:cubicBezTo>
                    <a:pt x="1303909" y="5824855"/>
                    <a:pt x="0" y="4520946"/>
                    <a:pt x="0" y="2912364"/>
                  </a:cubicBezTo>
                  <a:close/>
                </a:path>
              </a:pathLst>
            </a:custGeom>
            <a:solidFill>
              <a:srgbClr val="C94DDB">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5" name="Google Shape;715;p19"/>
            <p:cNvSpPr/>
            <p:nvPr/>
          </p:nvSpPr>
          <p:spPr>
            <a:xfrm>
              <a:off x="0" y="0"/>
              <a:ext cx="5875528" cy="5875655"/>
            </a:xfrm>
            <a:custGeom>
              <a:rect b="b" l="l" r="r" t="t"/>
              <a:pathLst>
                <a:path extrusionOk="0" h="5875655" w="5875528">
                  <a:moveTo>
                    <a:pt x="0" y="2937764"/>
                  </a:moveTo>
                  <a:cubicBezTo>
                    <a:pt x="0" y="1315339"/>
                    <a:pt x="1315339" y="0"/>
                    <a:pt x="2937764" y="0"/>
                  </a:cubicBezTo>
                  <a:lnTo>
                    <a:pt x="2937764" y="25400"/>
                  </a:lnTo>
                  <a:lnTo>
                    <a:pt x="2937764" y="0"/>
                  </a:lnTo>
                  <a:cubicBezTo>
                    <a:pt x="4560316" y="0"/>
                    <a:pt x="5875528" y="1315339"/>
                    <a:pt x="5875528" y="2937764"/>
                  </a:cubicBezTo>
                  <a:lnTo>
                    <a:pt x="5850128" y="2937764"/>
                  </a:lnTo>
                  <a:lnTo>
                    <a:pt x="5875528" y="2937764"/>
                  </a:lnTo>
                  <a:cubicBezTo>
                    <a:pt x="5875528" y="4560316"/>
                    <a:pt x="4560189" y="5875528"/>
                    <a:pt x="2937764" y="5875528"/>
                  </a:cubicBezTo>
                  <a:lnTo>
                    <a:pt x="2937764" y="5850128"/>
                  </a:lnTo>
                  <a:lnTo>
                    <a:pt x="2937764" y="5875528"/>
                  </a:lnTo>
                  <a:cubicBezTo>
                    <a:pt x="1315339" y="5875655"/>
                    <a:pt x="0" y="4560316"/>
                    <a:pt x="0" y="2937764"/>
                  </a:cubicBezTo>
                  <a:lnTo>
                    <a:pt x="25400" y="2937764"/>
                  </a:lnTo>
                  <a:lnTo>
                    <a:pt x="50800" y="2937764"/>
                  </a:lnTo>
                  <a:lnTo>
                    <a:pt x="25400" y="2937764"/>
                  </a:lnTo>
                  <a:lnTo>
                    <a:pt x="0" y="2937764"/>
                  </a:lnTo>
                  <a:moveTo>
                    <a:pt x="50800" y="2937764"/>
                  </a:moveTo>
                  <a:cubicBezTo>
                    <a:pt x="50800" y="2951734"/>
                    <a:pt x="39370" y="2963164"/>
                    <a:pt x="25400" y="2963164"/>
                  </a:cubicBezTo>
                  <a:cubicBezTo>
                    <a:pt x="11430" y="2963164"/>
                    <a:pt x="0" y="2951734"/>
                    <a:pt x="0" y="2937764"/>
                  </a:cubicBezTo>
                  <a:cubicBezTo>
                    <a:pt x="0" y="2923794"/>
                    <a:pt x="11430" y="2912364"/>
                    <a:pt x="25400" y="2912364"/>
                  </a:cubicBezTo>
                  <a:cubicBezTo>
                    <a:pt x="39370" y="2912364"/>
                    <a:pt x="50800" y="2923794"/>
                    <a:pt x="50800" y="2937764"/>
                  </a:cubicBezTo>
                  <a:cubicBezTo>
                    <a:pt x="50800" y="4532249"/>
                    <a:pt x="1343406" y="5824855"/>
                    <a:pt x="2937764" y="5824855"/>
                  </a:cubicBezTo>
                  <a:cubicBezTo>
                    <a:pt x="4532122" y="5824855"/>
                    <a:pt x="5824728" y="4532249"/>
                    <a:pt x="5824728" y="2937764"/>
                  </a:cubicBezTo>
                  <a:cubicBezTo>
                    <a:pt x="5824728" y="1343279"/>
                    <a:pt x="4532249" y="50800"/>
                    <a:pt x="2937764" y="50800"/>
                  </a:cubicBezTo>
                  <a:lnTo>
                    <a:pt x="2937764" y="25400"/>
                  </a:lnTo>
                  <a:lnTo>
                    <a:pt x="2937764" y="50800"/>
                  </a:lnTo>
                  <a:cubicBezTo>
                    <a:pt x="1343406" y="50800"/>
                    <a:pt x="50800" y="1343406"/>
                    <a:pt x="50800" y="29377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16" name="Google Shape;716;p19"/>
          <p:cNvGrpSpPr/>
          <p:nvPr/>
        </p:nvGrpSpPr>
        <p:grpSpPr>
          <a:xfrm>
            <a:off x="12273516" y="5726895"/>
            <a:ext cx="3127140" cy="3127192"/>
            <a:chOff x="0" y="0"/>
            <a:chExt cx="4169520" cy="4169590"/>
          </a:xfrm>
        </p:grpSpPr>
        <p:sp>
          <p:nvSpPr>
            <p:cNvPr id="717" name="Google Shape;717;p19"/>
            <p:cNvSpPr/>
            <p:nvPr/>
          </p:nvSpPr>
          <p:spPr>
            <a:xfrm>
              <a:off x="0" y="0"/>
              <a:ext cx="4169520" cy="4169590"/>
            </a:xfrm>
            <a:custGeom>
              <a:rect b="b" l="l" r="r" t="t"/>
              <a:pathLst>
                <a:path extrusionOk="0" h="4169590" w="4169520">
                  <a:moveTo>
                    <a:pt x="0" y="0"/>
                  </a:moveTo>
                  <a:lnTo>
                    <a:pt x="4169520" y="0"/>
                  </a:lnTo>
                  <a:lnTo>
                    <a:pt x="4169520" y="4169590"/>
                  </a:lnTo>
                  <a:lnTo>
                    <a:pt x="0" y="416959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8" name="Google Shape;718;p19"/>
            <p:cNvSpPr txBox="1"/>
            <p:nvPr/>
          </p:nvSpPr>
          <p:spPr>
            <a:xfrm>
              <a:off x="0" y="28575"/>
              <a:ext cx="4169520" cy="414101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850">
                  <a:solidFill>
                    <a:srgbClr val="000000"/>
                  </a:solidFill>
                  <a:latin typeface="Garamond"/>
                  <a:ea typeface="Garamond"/>
                  <a:cs typeface="Garamond"/>
                  <a:sym typeface="Garamond"/>
                </a:rPr>
                <a:t>Responsibility (implementation) and accountability (budget ownership) for trainings should be within 1 party </a:t>
              </a:r>
              <a:endParaRPr/>
            </a:p>
          </p:txBody>
        </p:sp>
      </p:grpSp>
      <p:grpSp>
        <p:nvGrpSpPr>
          <p:cNvPr id="719" name="Google Shape;719;p19"/>
          <p:cNvGrpSpPr/>
          <p:nvPr/>
        </p:nvGrpSpPr>
        <p:grpSpPr>
          <a:xfrm>
            <a:off x="13872309" y="1872636"/>
            <a:ext cx="4406646" cy="4406742"/>
            <a:chOff x="0" y="0"/>
            <a:chExt cx="5875528" cy="5875655"/>
          </a:xfrm>
        </p:grpSpPr>
        <p:sp>
          <p:nvSpPr>
            <p:cNvPr id="720" name="Google Shape;720;p19"/>
            <p:cNvSpPr/>
            <p:nvPr/>
          </p:nvSpPr>
          <p:spPr>
            <a:xfrm>
              <a:off x="25400" y="25400"/>
              <a:ext cx="5824728" cy="5824855"/>
            </a:xfrm>
            <a:custGeom>
              <a:rect b="b" l="l" r="r" t="t"/>
              <a:pathLst>
                <a:path extrusionOk="0" h="5824855" w="5824728">
                  <a:moveTo>
                    <a:pt x="0" y="2912364"/>
                  </a:moveTo>
                  <a:cubicBezTo>
                    <a:pt x="0" y="1303909"/>
                    <a:pt x="1303909" y="0"/>
                    <a:pt x="2912364" y="0"/>
                  </a:cubicBezTo>
                  <a:cubicBezTo>
                    <a:pt x="4520819" y="0"/>
                    <a:pt x="5824728" y="1303909"/>
                    <a:pt x="5824728" y="2912364"/>
                  </a:cubicBezTo>
                  <a:cubicBezTo>
                    <a:pt x="5824728" y="4520819"/>
                    <a:pt x="4520819" y="5824855"/>
                    <a:pt x="2912364" y="5824855"/>
                  </a:cubicBezTo>
                  <a:cubicBezTo>
                    <a:pt x="1303909" y="5824855"/>
                    <a:pt x="0" y="4520946"/>
                    <a:pt x="0" y="2912364"/>
                  </a:cubicBezTo>
                  <a:close/>
                </a:path>
              </a:pathLst>
            </a:custGeom>
            <a:solidFill>
              <a:srgbClr val="5BD567">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1" name="Google Shape;721;p19"/>
            <p:cNvSpPr/>
            <p:nvPr/>
          </p:nvSpPr>
          <p:spPr>
            <a:xfrm>
              <a:off x="0" y="0"/>
              <a:ext cx="5875528" cy="5875655"/>
            </a:xfrm>
            <a:custGeom>
              <a:rect b="b" l="l" r="r" t="t"/>
              <a:pathLst>
                <a:path extrusionOk="0" h="5875655" w="5875528">
                  <a:moveTo>
                    <a:pt x="0" y="2937764"/>
                  </a:moveTo>
                  <a:cubicBezTo>
                    <a:pt x="0" y="1315339"/>
                    <a:pt x="1315339" y="0"/>
                    <a:pt x="2937764" y="0"/>
                  </a:cubicBezTo>
                  <a:lnTo>
                    <a:pt x="2937764" y="25400"/>
                  </a:lnTo>
                  <a:lnTo>
                    <a:pt x="2937764" y="0"/>
                  </a:lnTo>
                  <a:cubicBezTo>
                    <a:pt x="4560316" y="0"/>
                    <a:pt x="5875528" y="1315339"/>
                    <a:pt x="5875528" y="2937764"/>
                  </a:cubicBezTo>
                  <a:lnTo>
                    <a:pt x="5850128" y="2937764"/>
                  </a:lnTo>
                  <a:lnTo>
                    <a:pt x="5875528" y="2937764"/>
                  </a:lnTo>
                  <a:cubicBezTo>
                    <a:pt x="5875528" y="4560316"/>
                    <a:pt x="4560189" y="5875528"/>
                    <a:pt x="2937764" y="5875528"/>
                  </a:cubicBezTo>
                  <a:lnTo>
                    <a:pt x="2937764" y="5850128"/>
                  </a:lnTo>
                  <a:lnTo>
                    <a:pt x="2937764" y="5875528"/>
                  </a:lnTo>
                  <a:cubicBezTo>
                    <a:pt x="1315339" y="5875655"/>
                    <a:pt x="0" y="4560316"/>
                    <a:pt x="0" y="2937764"/>
                  </a:cubicBezTo>
                  <a:lnTo>
                    <a:pt x="25400" y="2937764"/>
                  </a:lnTo>
                  <a:lnTo>
                    <a:pt x="50800" y="2937764"/>
                  </a:lnTo>
                  <a:lnTo>
                    <a:pt x="25400" y="2937764"/>
                  </a:lnTo>
                  <a:lnTo>
                    <a:pt x="0" y="2937764"/>
                  </a:lnTo>
                  <a:moveTo>
                    <a:pt x="50800" y="2937764"/>
                  </a:moveTo>
                  <a:cubicBezTo>
                    <a:pt x="50800" y="2951734"/>
                    <a:pt x="39370" y="2963164"/>
                    <a:pt x="25400" y="2963164"/>
                  </a:cubicBezTo>
                  <a:cubicBezTo>
                    <a:pt x="11430" y="2963164"/>
                    <a:pt x="0" y="2951734"/>
                    <a:pt x="0" y="2937764"/>
                  </a:cubicBezTo>
                  <a:cubicBezTo>
                    <a:pt x="0" y="2923794"/>
                    <a:pt x="11430" y="2912364"/>
                    <a:pt x="25400" y="2912364"/>
                  </a:cubicBezTo>
                  <a:cubicBezTo>
                    <a:pt x="39370" y="2912364"/>
                    <a:pt x="50800" y="2923794"/>
                    <a:pt x="50800" y="2937764"/>
                  </a:cubicBezTo>
                  <a:cubicBezTo>
                    <a:pt x="50800" y="4532249"/>
                    <a:pt x="1343406" y="5824855"/>
                    <a:pt x="2937764" y="5824855"/>
                  </a:cubicBezTo>
                  <a:cubicBezTo>
                    <a:pt x="4532122" y="5824855"/>
                    <a:pt x="5824728" y="4532249"/>
                    <a:pt x="5824728" y="2937764"/>
                  </a:cubicBezTo>
                  <a:cubicBezTo>
                    <a:pt x="5824728" y="1343279"/>
                    <a:pt x="4532249" y="50800"/>
                    <a:pt x="2937764" y="50800"/>
                  </a:cubicBezTo>
                  <a:lnTo>
                    <a:pt x="2937764" y="25400"/>
                  </a:lnTo>
                  <a:lnTo>
                    <a:pt x="2937764" y="50800"/>
                  </a:lnTo>
                  <a:cubicBezTo>
                    <a:pt x="1343406" y="50800"/>
                    <a:pt x="50800" y="1343406"/>
                    <a:pt x="50800" y="29377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22" name="Google Shape;722;p19"/>
          <p:cNvGrpSpPr/>
          <p:nvPr/>
        </p:nvGrpSpPr>
        <p:grpSpPr>
          <a:xfrm>
            <a:off x="14512071" y="2512409"/>
            <a:ext cx="3127140" cy="3127193"/>
            <a:chOff x="0" y="0"/>
            <a:chExt cx="4169520" cy="4169590"/>
          </a:xfrm>
        </p:grpSpPr>
        <p:sp>
          <p:nvSpPr>
            <p:cNvPr id="723" name="Google Shape;723;p19"/>
            <p:cNvSpPr/>
            <p:nvPr/>
          </p:nvSpPr>
          <p:spPr>
            <a:xfrm>
              <a:off x="0" y="0"/>
              <a:ext cx="4169520" cy="4169590"/>
            </a:xfrm>
            <a:custGeom>
              <a:rect b="b" l="l" r="r" t="t"/>
              <a:pathLst>
                <a:path extrusionOk="0" h="4169590" w="4169520">
                  <a:moveTo>
                    <a:pt x="0" y="0"/>
                  </a:moveTo>
                  <a:lnTo>
                    <a:pt x="4169520" y="0"/>
                  </a:lnTo>
                  <a:lnTo>
                    <a:pt x="4169520" y="4169590"/>
                  </a:lnTo>
                  <a:lnTo>
                    <a:pt x="0" y="416959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4" name="Google Shape;724;p19"/>
            <p:cNvSpPr txBox="1"/>
            <p:nvPr/>
          </p:nvSpPr>
          <p:spPr>
            <a:xfrm>
              <a:off x="0" y="28575"/>
              <a:ext cx="4169520" cy="414101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850">
                  <a:solidFill>
                    <a:srgbClr val="000000"/>
                  </a:solidFill>
                  <a:latin typeface="Garamond"/>
                  <a:ea typeface="Garamond"/>
                  <a:cs typeface="Garamond"/>
                  <a:sym typeface="Garamond"/>
                </a:rPr>
                <a:t>Feedback from learnings should be tested and/or implemented in a timely manner</a:t>
              </a:r>
              <a:endParaRPr/>
            </a:p>
          </p:txBody>
        </p:sp>
      </p:grpSp>
      <p:sp>
        <p:nvSpPr>
          <p:cNvPr id="725" name="Google Shape;725;p19"/>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descr="A black tarp with a hose attached to it  Description automatically generated" id="55" name="Google Shape;55;p2"/>
          <p:cNvSpPr/>
          <p:nvPr/>
        </p:nvSpPr>
        <p:spPr>
          <a:xfrm>
            <a:off x="0" y="48987"/>
            <a:ext cx="18288000" cy="10287000"/>
          </a:xfrm>
          <a:custGeom>
            <a:rect b="b" l="l" r="r" t="t"/>
            <a:pathLst>
              <a:path extrusionOk="0" h="13716000" w="24384000">
                <a:moveTo>
                  <a:pt x="0" y="0"/>
                </a:moveTo>
                <a:lnTo>
                  <a:pt x="24384000" y="0"/>
                </a:lnTo>
                <a:lnTo>
                  <a:pt x="24384000" y="13716000"/>
                </a:lnTo>
                <a:lnTo>
                  <a:pt x="0" y="13716000"/>
                </a:lnTo>
                <a:lnTo>
                  <a:pt x="0" y="0"/>
                </a:lnTo>
                <a:close/>
              </a:path>
            </a:pathLst>
          </a:custGeom>
          <a:blipFill rotWithShape="1">
            <a:blip r:embed="rId3">
              <a:alphaModFix amt="31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6" name="Google Shape;56;p2"/>
          <p:cNvGrpSpPr/>
          <p:nvPr/>
        </p:nvGrpSpPr>
        <p:grpSpPr>
          <a:xfrm>
            <a:off x="1228725" y="276716"/>
            <a:ext cx="9850412" cy="1326742"/>
            <a:chOff x="0" y="0"/>
            <a:chExt cx="13133882" cy="1768989"/>
          </a:xfrm>
        </p:grpSpPr>
        <p:sp>
          <p:nvSpPr>
            <p:cNvPr id="57" name="Google Shape;57;p2"/>
            <p:cNvSpPr/>
            <p:nvPr/>
          </p:nvSpPr>
          <p:spPr>
            <a:xfrm>
              <a:off x="0" y="0"/>
              <a:ext cx="13133882" cy="1768989"/>
            </a:xfrm>
            <a:custGeom>
              <a:rect b="b" l="l" r="r" t="t"/>
              <a:pathLst>
                <a:path extrusionOk="0" h="1768989" w="13133882">
                  <a:moveTo>
                    <a:pt x="0" y="0"/>
                  </a:moveTo>
                  <a:lnTo>
                    <a:pt x="13133882" y="0"/>
                  </a:lnTo>
                  <a:lnTo>
                    <a:pt x="13133882" y="1768989"/>
                  </a:lnTo>
                  <a:lnTo>
                    <a:pt x="0" y="1768989"/>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 name="Google Shape;58;p2"/>
            <p:cNvSpPr txBox="1"/>
            <p:nvPr/>
          </p:nvSpPr>
          <p:spPr>
            <a:xfrm>
              <a:off x="0" y="57150"/>
              <a:ext cx="13133882" cy="1711839"/>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6600">
                  <a:solidFill>
                    <a:srgbClr val="A31A2A"/>
                  </a:solidFill>
                  <a:latin typeface="Garamond"/>
                  <a:ea typeface="Garamond"/>
                  <a:cs typeface="Garamond"/>
                  <a:sym typeface="Garamond"/>
                </a:rPr>
                <a:t>Table of Contents</a:t>
              </a:r>
              <a:endParaRPr/>
            </a:p>
          </p:txBody>
        </p:sp>
      </p:grpSp>
      <p:grpSp>
        <p:nvGrpSpPr>
          <p:cNvPr id="59" name="Google Shape;59;p2"/>
          <p:cNvGrpSpPr/>
          <p:nvPr/>
        </p:nvGrpSpPr>
        <p:grpSpPr>
          <a:xfrm>
            <a:off x="1228725" y="2211070"/>
            <a:ext cx="10267378" cy="689038"/>
            <a:chOff x="0" y="0"/>
            <a:chExt cx="13689837" cy="918718"/>
          </a:xfrm>
        </p:grpSpPr>
        <p:grpSp>
          <p:nvGrpSpPr>
            <p:cNvPr id="60" name="Google Shape;60;p2"/>
            <p:cNvGrpSpPr/>
            <p:nvPr/>
          </p:nvGrpSpPr>
          <p:grpSpPr>
            <a:xfrm>
              <a:off x="0" y="0"/>
              <a:ext cx="13689837" cy="918718"/>
              <a:chOff x="0" y="0"/>
              <a:chExt cx="13689837" cy="918718"/>
            </a:xfrm>
          </p:grpSpPr>
          <p:sp>
            <p:nvSpPr>
              <p:cNvPr id="61" name="Google Shape;61;p2"/>
              <p:cNvSpPr/>
              <p:nvPr/>
            </p:nvSpPr>
            <p:spPr>
              <a:xfrm>
                <a:off x="38100" y="38100"/>
                <a:ext cx="13613637" cy="842518"/>
              </a:xfrm>
              <a:custGeom>
                <a:rect b="b" l="l" r="r" t="t"/>
                <a:pathLst>
                  <a:path extrusionOk="0" h="842518" w="13613637">
                    <a:moveTo>
                      <a:pt x="0" y="140462"/>
                    </a:moveTo>
                    <a:cubicBezTo>
                      <a:pt x="0" y="62865"/>
                      <a:pt x="68199" y="0"/>
                      <a:pt x="152273" y="0"/>
                    </a:cubicBezTo>
                    <a:lnTo>
                      <a:pt x="13461364" y="0"/>
                    </a:lnTo>
                    <a:cubicBezTo>
                      <a:pt x="13545438" y="0"/>
                      <a:pt x="13613637" y="62865"/>
                      <a:pt x="13613637" y="140462"/>
                    </a:cubicBezTo>
                    <a:lnTo>
                      <a:pt x="13613637" y="702056"/>
                    </a:lnTo>
                    <a:cubicBezTo>
                      <a:pt x="13613637" y="779653"/>
                      <a:pt x="13545438" y="842518"/>
                      <a:pt x="13461364" y="842518"/>
                    </a:cubicBezTo>
                    <a:lnTo>
                      <a:pt x="152273" y="842518"/>
                    </a:lnTo>
                    <a:cubicBezTo>
                      <a:pt x="68199" y="842391"/>
                      <a:pt x="0" y="779526"/>
                      <a:pt x="0" y="702056"/>
                    </a:cubicBez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 name="Google Shape;62;p2"/>
              <p:cNvSpPr/>
              <p:nvPr/>
            </p:nvSpPr>
            <p:spPr>
              <a:xfrm>
                <a:off x="0" y="0"/>
                <a:ext cx="13689837" cy="918718"/>
              </a:xfrm>
              <a:custGeom>
                <a:rect b="b" l="l" r="r" t="t"/>
                <a:pathLst>
                  <a:path extrusionOk="0" h="918718" w="13689837">
                    <a:moveTo>
                      <a:pt x="0" y="178562"/>
                    </a:moveTo>
                    <a:cubicBezTo>
                      <a:pt x="0" y="77089"/>
                      <a:pt x="88138" y="0"/>
                      <a:pt x="190373" y="0"/>
                    </a:cubicBezTo>
                    <a:lnTo>
                      <a:pt x="13499464" y="0"/>
                    </a:lnTo>
                    <a:lnTo>
                      <a:pt x="13499464" y="38100"/>
                    </a:lnTo>
                    <a:lnTo>
                      <a:pt x="13499464" y="0"/>
                    </a:lnTo>
                    <a:cubicBezTo>
                      <a:pt x="13601573" y="0"/>
                      <a:pt x="13689837" y="77089"/>
                      <a:pt x="13689837" y="178562"/>
                    </a:cubicBezTo>
                    <a:lnTo>
                      <a:pt x="13651737" y="178562"/>
                    </a:lnTo>
                    <a:lnTo>
                      <a:pt x="13689837" y="178562"/>
                    </a:lnTo>
                    <a:lnTo>
                      <a:pt x="13689837" y="740156"/>
                    </a:lnTo>
                    <a:lnTo>
                      <a:pt x="13651737" y="740156"/>
                    </a:lnTo>
                    <a:lnTo>
                      <a:pt x="13689837" y="740156"/>
                    </a:lnTo>
                    <a:cubicBezTo>
                      <a:pt x="13689837" y="841629"/>
                      <a:pt x="13601700" y="918718"/>
                      <a:pt x="13499464" y="918718"/>
                    </a:cubicBezTo>
                    <a:lnTo>
                      <a:pt x="13499464" y="880618"/>
                    </a:lnTo>
                    <a:lnTo>
                      <a:pt x="13499464" y="918718"/>
                    </a:lnTo>
                    <a:lnTo>
                      <a:pt x="190373" y="918718"/>
                    </a:lnTo>
                    <a:lnTo>
                      <a:pt x="190373" y="880618"/>
                    </a:lnTo>
                    <a:lnTo>
                      <a:pt x="190373" y="918718"/>
                    </a:lnTo>
                    <a:cubicBezTo>
                      <a:pt x="88138" y="918591"/>
                      <a:pt x="0" y="841502"/>
                      <a:pt x="0" y="740156"/>
                    </a:cubicBezTo>
                    <a:lnTo>
                      <a:pt x="0" y="178562"/>
                    </a:lnTo>
                    <a:lnTo>
                      <a:pt x="38100" y="178562"/>
                    </a:lnTo>
                    <a:lnTo>
                      <a:pt x="0" y="178562"/>
                    </a:lnTo>
                    <a:moveTo>
                      <a:pt x="76200" y="178562"/>
                    </a:moveTo>
                    <a:lnTo>
                      <a:pt x="76200" y="740156"/>
                    </a:lnTo>
                    <a:lnTo>
                      <a:pt x="38100" y="740156"/>
                    </a:lnTo>
                    <a:lnTo>
                      <a:pt x="76200" y="740156"/>
                    </a:lnTo>
                    <a:cubicBezTo>
                      <a:pt x="76200" y="793750"/>
                      <a:pt x="124333" y="842518"/>
                      <a:pt x="190373" y="842518"/>
                    </a:cubicBezTo>
                    <a:lnTo>
                      <a:pt x="13499464" y="842518"/>
                    </a:lnTo>
                    <a:cubicBezTo>
                      <a:pt x="13565504" y="842518"/>
                      <a:pt x="13613637" y="793877"/>
                      <a:pt x="13613637" y="740156"/>
                    </a:cubicBezTo>
                    <a:lnTo>
                      <a:pt x="13613637" y="178562"/>
                    </a:lnTo>
                    <a:cubicBezTo>
                      <a:pt x="13613637" y="124968"/>
                      <a:pt x="13565504" y="76200"/>
                      <a:pt x="13499464" y="76200"/>
                    </a:cubicBezTo>
                    <a:lnTo>
                      <a:pt x="190373" y="76200"/>
                    </a:lnTo>
                    <a:lnTo>
                      <a:pt x="190373" y="38100"/>
                    </a:lnTo>
                    <a:lnTo>
                      <a:pt x="190373" y="76200"/>
                    </a:lnTo>
                    <a:cubicBezTo>
                      <a:pt x="124333" y="76200"/>
                      <a:pt x="76200" y="124841"/>
                      <a:pt x="76200" y="178562"/>
                    </a:cubicBezTo>
                    <a:close/>
                  </a:path>
                </a:pathLst>
              </a:custGeom>
              <a:solidFill>
                <a:srgbClr val="E7E6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3" name="Google Shape;63;p2"/>
            <p:cNvGrpSpPr/>
            <p:nvPr/>
          </p:nvGrpSpPr>
          <p:grpSpPr>
            <a:xfrm>
              <a:off x="41122" y="41122"/>
              <a:ext cx="13607524" cy="836356"/>
              <a:chOff x="0" y="0"/>
              <a:chExt cx="13607524" cy="836356"/>
            </a:xfrm>
          </p:grpSpPr>
          <p:sp>
            <p:nvSpPr>
              <p:cNvPr id="64" name="Google Shape;64;p2"/>
              <p:cNvSpPr/>
              <p:nvPr/>
            </p:nvSpPr>
            <p:spPr>
              <a:xfrm>
                <a:off x="0" y="0"/>
                <a:ext cx="13607524" cy="836356"/>
              </a:xfrm>
              <a:custGeom>
                <a:rect b="b" l="l" r="r" t="t"/>
                <a:pathLst>
                  <a:path extrusionOk="0" h="836356" w="13607524">
                    <a:moveTo>
                      <a:pt x="0" y="0"/>
                    </a:moveTo>
                    <a:lnTo>
                      <a:pt x="13607524" y="0"/>
                    </a:lnTo>
                    <a:lnTo>
                      <a:pt x="13607524" y="836356"/>
                    </a:lnTo>
                    <a:lnTo>
                      <a:pt x="0" y="83635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 name="Google Shape;65;p2"/>
              <p:cNvSpPr txBox="1"/>
              <p:nvPr/>
            </p:nvSpPr>
            <p:spPr>
              <a:xfrm>
                <a:off x="0" y="28575"/>
                <a:ext cx="13607524" cy="807781"/>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2700">
                    <a:solidFill>
                      <a:srgbClr val="FFFFFF"/>
                    </a:solidFill>
                    <a:latin typeface="Garamond"/>
                    <a:ea typeface="Garamond"/>
                    <a:cs typeface="Garamond"/>
                    <a:sym typeface="Garamond"/>
                  </a:rPr>
                  <a:t>      INTRODUCTION</a:t>
                </a:r>
                <a:endParaRPr/>
              </a:p>
            </p:txBody>
          </p:sp>
        </p:grpSp>
      </p:grpSp>
      <p:grpSp>
        <p:nvGrpSpPr>
          <p:cNvPr id="66" name="Google Shape;66;p2"/>
          <p:cNvGrpSpPr/>
          <p:nvPr/>
        </p:nvGrpSpPr>
        <p:grpSpPr>
          <a:xfrm>
            <a:off x="1228725" y="3137501"/>
            <a:ext cx="10267378" cy="689038"/>
            <a:chOff x="0" y="0"/>
            <a:chExt cx="13689837" cy="918718"/>
          </a:xfrm>
        </p:grpSpPr>
        <p:grpSp>
          <p:nvGrpSpPr>
            <p:cNvPr id="67" name="Google Shape;67;p2"/>
            <p:cNvGrpSpPr/>
            <p:nvPr/>
          </p:nvGrpSpPr>
          <p:grpSpPr>
            <a:xfrm>
              <a:off x="0" y="0"/>
              <a:ext cx="13689837" cy="918718"/>
              <a:chOff x="0" y="0"/>
              <a:chExt cx="13689837" cy="918718"/>
            </a:xfrm>
          </p:grpSpPr>
          <p:sp>
            <p:nvSpPr>
              <p:cNvPr id="68" name="Google Shape;68;p2"/>
              <p:cNvSpPr/>
              <p:nvPr/>
            </p:nvSpPr>
            <p:spPr>
              <a:xfrm>
                <a:off x="38100" y="38100"/>
                <a:ext cx="13613637" cy="842518"/>
              </a:xfrm>
              <a:custGeom>
                <a:rect b="b" l="l" r="r" t="t"/>
                <a:pathLst>
                  <a:path extrusionOk="0" h="842518" w="13613637">
                    <a:moveTo>
                      <a:pt x="0" y="140462"/>
                    </a:moveTo>
                    <a:cubicBezTo>
                      <a:pt x="0" y="62865"/>
                      <a:pt x="68199" y="0"/>
                      <a:pt x="152273" y="0"/>
                    </a:cubicBezTo>
                    <a:lnTo>
                      <a:pt x="13461364" y="0"/>
                    </a:lnTo>
                    <a:cubicBezTo>
                      <a:pt x="13545438" y="0"/>
                      <a:pt x="13613637" y="62865"/>
                      <a:pt x="13613637" y="140462"/>
                    </a:cubicBezTo>
                    <a:lnTo>
                      <a:pt x="13613637" y="702056"/>
                    </a:lnTo>
                    <a:cubicBezTo>
                      <a:pt x="13613637" y="779653"/>
                      <a:pt x="13545438" y="842518"/>
                      <a:pt x="13461364" y="842518"/>
                    </a:cubicBezTo>
                    <a:lnTo>
                      <a:pt x="152273" y="842518"/>
                    </a:lnTo>
                    <a:cubicBezTo>
                      <a:pt x="68199" y="842391"/>
                      <a:pt x="0" y="779526"/>
                      <a:pt x="0" y="702056"/>
                    </a:cubicBez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 name="Google Shape;69;p2"/>
              <p:cNvSpPr/>
              <p:nvPr/>
            </p:nvSpPr>
            <p:spPr>
              <a:xfrm>
                <a:off x="0" y="0"/>
                <a:ext cx="13689837" cy="918718"/>
              </a:xfrm>
              <a:custGeom>
                <a:rect b="b" l="l" r="r" t="t"/>
                <a:pathLst>
                  <a:path extrusionOk="0" h="918718" w="13689837">
                    <a:moveTo>
                      <a:pt x="0" y="178562"/>
                    </a:moveTo>
                    <a:cubicBezTo>
                      <a:pt x="0" y="77089"/>
                      <a:pt x="88138" y="0"/>
                      <a:pt x="190373" y="0"/>
                    </a:cubicBezTo>
                    <a:lnTo>
                      <a:pt x="13499464" y="0"/>
                    </a:lnTo>
                    <a:lnTo>
                      <a:pt x="13499464" y="38100"/>
                    </a:lnTo>
                    <a:lnTo>
                      <a:pt x="13499464" y="0"/>
                    </a:lnTo>
                    <a:cubicBezTo>
                      <a:pt x="13601573" y="0"/>
                      <a:pt x="13689837" y="77089"/>
                      <a:pt x="13689837" y="178562"/>
                    </a:cubicBezTo>
                    <a:lnTo>
                      <a:pt x="13651737" y="178562"/>
                    </a:lnTo>
                    <a:lnTo>
                      <a:pt x="13689837" y="178562"/>
                    </a:lnTo>
                    <a:lnTo>
                      <a:pt x="13689837" y="740156"/>
                    </a:lnTo>
                    <a:lnTo>
                      <a:pt x="13651737" y="740156"/>
                    </a:lnTo>
                    <a:lnTo>
                      <a:pt x="13689837" y="740156"/>
                    </a:lnTo>
                    <a:cubicBezTo>
                      <a:pt x="13689837" y="841629"/>
                      <a:pt x="13601700" y="918718"/>
                      <a:pt x="13499464" y="918718"/>
                    </a:cubicBezTo>
                    <a:lnTo>
                      <a:pt x="13499464" y="880618"/>
                    </a:lnTo>
                    <a:lnTo>
                      <a:pt x="13499464" y="918718"/>
                    </a:lnTo>
                    <a:lnTo>
                      <a:pt x="190373" y="918718"/>
                    </a:lnTo>
                    <a:lnTo>
                      <a:pt x="190373" y="880618"/>
                    </a:lnTo>
                    <a:lnTo>
                      <a:pt x="190373" y="918718"/>
                    </a:lnTo>
                    <a:cubicBezTo>
                      <a:pt x="88138" y="918591"/>
                      <a:pt x="0" y="841502"/>
                      <a:pt x="0" y="740156"/>
                    </a:cubicBezTo>
                    <a:lnTo>
                      <a:pt x="0" y="178562"/>
                    </a:lnTo>
                    <a:lnTo>
                      <a:pt x="38100" y="178562"/>
                    </a:lnTo>
                    <a:lnTo>
                      <a:pt x="0" y="178562"/>
                    </a:lnTo>
                    <a:moveTo>
                      <a:pt x="76200" y="178562"/>
                    </a:moveTo>
                    <a:lnTo>
                      <a:pt x="76200" y="740156"/>
                    </a:lnTo>
                    <a:lnTo>
                      <a:pt x="38100" y="740156"/>
                    </a:lnTo>
                    <a:lnTo>
                      <a:pt x="76200" y="740156"/>
                    </a:lnTo>
                    <a:cubicBezTo>
                      <a:pt x="76200" y="793750"/>
                      <a:pt x="124333" y="842518"/>
                      <a:pt x="190373" y="842518"/>
                    </a:cubicBezTo>
                    <a:lnTo>
                      <a:pt x="13499464" y="842518"/>
                    </a:lnTo>
                    <a:cubicBezTo>
                      <a:pt x="13565504" y="842518"/>
                      <a:pt x="13613637" y="793877"/>
                      <a:pt x="13613637" y="740156"/>
                    </a:cubicBezTo>
                    <a:lnTo>
                      <a:pt x="13613637" y="178562"/>
                    </a:lnTo>
                    <a:cubicBezTo>
                      <a:pt x="13613637" y="124968"/>
                      <a:pt x="13565504" y="76200"/>
                      <a:pt x="13499464" y="76200"/>
                    </a:cubicBezTo>
                    <a:lnTo>
                      <a:pt x="190373" y="76200"/>
                    </a:lnTo>
                    <a:lnTo>
                      <a:pt x="190373" y="38100"/>
                    </a:lnTo>
                    <a:lnTo>
                      <a:pt x="190373" y="76200"/>
                    </a:lnTo>
                    <a:cubicBezTo>
                      <a:pt x="124333" y="76200"/>
                      <a:pt x="76200" y="124841"/>
                      <a:pt x="76200" y="178562"/>
                    </a:cubicBezTo>
                    <a:close/>
                  </a:path>
                </a:pathLst>
              </a:custGeom>
              <a:solidFill>
                <a:srgbClr val="E7E6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0" name="Google Shape;70;p2"/>
            <p:cNvGrpSpPr/>
            <p:nvPr/>
          </p:nvGrpSpPr>
          <p:grpSpPr>
            <a:xfrm>
              <a:off x="41122" y="41122"/>
              <a:ext cx="13607524" cy="836356"/>
              <a:chOff x="0" y="0"/>
              <a:chExt cx="13607524" cy="836356"/>
            </a:xfrm>
          </p:grpSpPr>
          <p:sp>
            <p:nvSpPr>
              <p:cNvPr id="71" name="Google Shape;71;p2"/>
              <p:cNvSpPr/>
              <p:nvPr/>
            </p:nvSpPr>
            <p:spPr>
              <a:xfrm>
                <a:off x="0" y="0"/>
                <a:ext cx="13607524" cy="836356"/>
              </a:xfrm>
              <a:custGeom>
                <a:rect b="b" l="l" r="r" t="t"/>
                <a:pathLst>
                  <a:path extrusionOk="0" h="836356" w="13607524">
                    <a:moveTo>
                      <a:pt x="0" y="0"/>
                    </a:moveTo>
                    <a:lnTo>
                      <a:pt x="13607524" y="0"/>
                    </a:lnTo>
                    <a:lnTo>
                      <a:pt x="13607524" y="836356"/>
                    </a:lnTo>
                    <a:lnTo>
                      <a:pt x="0" y="83635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 name="Google Shape;72;p2"/>
              <p:cNvSpPr txBox="1"/>
              <p:nvPr/>
            </p:nvSpPr>
            <p:spPr>
              <a:xfrm>
                <a:off x="0" y="28575"/>
                <a:ext cx="13607524" cy="807781"/>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2700">
                    <a:solidFill>
                      <a:srgbClr val="FFFFFF"/>
                    </a:solidFill>
                    <a:latin typeface="Garamond"/>
                    <a:ea typeface="Garamond"/>
                    <a:cs typeface="Garamond"/>
                    <a:sym typeface="Garamond"/>
                  </a:rPr>
                  <a:t>     OVERVIEW OF THE PROGRAMME AND THE OBJECTIVE</a:t>
                </a:r>
                <a:endParaRPr/>
              </a:p>
            </p:txBody>
          </p:sp>
        </p:grpSp>
      </p:grpSp>
      <p:grpSp>
        <p:nvGrpSpPr>
          <p:cNvPr id="73" name="Google Shape;73;p2"/>
          <p:cNvGrpSpPr/>
          <p:nvPr/>
        </p:nvGrpSpPr>
        <p:grpSpPr>
          <a:xfrm>
            <a:off x="1228725" y="4063932"/>
            <a:ext cx="10267378" cy="689039"/>
            <a:chOff x="0" y="0"/>
            <a:chExt cx="13689837" cy="918718"/>
          </a:xfrm>
        </p:grpSpPr>
        <p:grpSp>
          <p:nvGrpSpPr>
            <p:cNvPr id="74" name="Google Shape;74;p2"/>
            <p:cNvGrpSpPr/>
            <p:nvPr/>
          </p:nvGrpSpPr>
          <p:grpSpPr>
            <a:xfrm>
              <a:off x="0" y="0"/>
              <a:ext cx="13689837" cy="918718"/>
              <a:chOff x="0" y="0"/>
              <a:chExt cx="13689837" cy="918718"/>
            </a:xfrm>
          </p:grpSpPr>
          <p:sp>
            <p:nvSpPr>
              <p:cNvPr id="75" name="Google Shape;75;p2"/>
              <p:cNvSpPr/>
              <p:nvPr/>
            </p:nvSpPr>
            <p:spPr>
              <a:xfrm>
                <a:off x="38100" y="38100"/>
                <a:ext cx="13613637" cy="842518"/>
              </a:xfrm>
              <a:custGeom>
                <a:rect b="b" l="l" r="r" t="t"/>
                <a:pathLst>
                  <a:path extrusionOk="0" h="842518" w="13613637">
                    <a:moveTo>
                      <a:pt x="0" y="140462"/>
                    </a:moveTo>
                    <a:cubicBezTo>
                      <a:pt x="0" y="62865"/>
                      <a:pt x="68199" y="0"/>
                      <a:pt x="152273" y="0"/>
                    </a:cubicBezTo>
                    <a:lnTo>
                      <a:pt x="13461364" y="0"/>
                    </a:lnTo>
                    <a:cubicBezTo>
                      <a:pt x="13545438" y="0"/>
                      <a:pt x="13613637" y="62865"/>
                      <a:pt x="13613637" y="140462"/>
                    </a:cubicBezTo>
                    <a:lnTo>
                      <a:pt x="13613637" y="702056"/>
                    </a:lnTo>
                    <a:cubicBezTo>
                      <a:pt x="13613637" y="779653"/>
                      <a:pt x="13545438" y="842518"/>
                      <a:pt x="13461364" y="842518"/>
                    </a:cubicBezTo>
                    <a:lnTo>
                      <a:pt x="152273" y="842518"/>
                    </a:lnTo>
                    <a:cubicBezTo>
                      <a:pt x="68199" y="842391"/>
                      <a:pt x="0" y="779526"/>
                      <a:pt x="0" y="702056"/>
                    </a:cubicBez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 name="Google Shape;76;p2"/>
              <p:cNvSpPr/>
              <p:nvPr/>
            </p:nvSpPr>
            <p:spPr>
              <a:xfrm>
                <a:off x="0" y="0"/>
                <a:ext cx="13689837" cy="918718"/>
              </a:xfrm>
              <a:custGeom>
                <a:rect b="b" l="l" r="r" t="t"/>
                <a:pathLst>
                  <a:path extrusionOk="0" h="918718" w="13689837">
                    <a:moveTo>
                      <a:pt x="0" y="178562"/>
                    </a:moveTo>
                    <a:cubicBezTo>
                      <a:pt x="0" y="77089"/>
                      <a:pt x="88138" y="0"/>
                      <a:pt x="190373" y="0"/>
                    </a:cubicBezTo>
                    <a:lnTo>
                      <a:pt x="13499464" y="0"/>
                    </a:lnTo>
                    <a:lnTo>
                      <a:pt x="13499464" y="38100"/>
                    </a:lnTo>
                    <a:lnTo>
                      <a:pt x="13499464" y="0"/>
                    </a:lnTo>
                    <a:cubicBezTo>
                      <a:pt x="13601573" y="0"/>
                      <a:pt x="13689837" y="77089"/>
                      <a:pt x="13689837" y="178562"/>
                    </a:cubicBezTo>
                    <a:lnTo>
                      <a:pt x="13651737" y="178562"/>
                    </a:lnTo>
                    <a:lnTo>
                      <a:pt x="13689837" y="178562"/>
                    </a:lnTo>
                    <a:lnTo>
                      <a:pt x="13689837" y="740156"/>
                    </a:lnTo>
                    <a:lnTo>
                      <a:pt x="13651737" y="740156"/>
                    </a:lnTo>
                    <a:lnTo>
                      <a:pt x="13689837" y="740156"/>
                    </a:lnTo>
                    <a:cubicBezTo>
                      <a:pt x="13689837" y="841629"/>
                      <a:pt x="13601700" y="918718"/>
                      <a:pt x="13499464" y="918718"/>
                    </a:cubicBezTo>
                    <a:lnTo>
                      <a:pt x="13499464" y="880618"/>
                    </a:lnTo>
                    <a:lnTo>
                      <a:pt x="13499464" y="918718"/>
                    </a:lnTo>
                    <a:lnTo>
                      <a:pt x="190373" y="918718"/>
                    </a:lnTo>
                    <a:lnTo>
                      <a:pt x="190373" y="880618"/>
                    </a:lnTo>
                    <a:lnTo>
                      <a:pt x="190373" y="918718"/>
                    </a:lnTo>
                    <a:cubicBezTo>
                      <a:pt x="88138" y="918591"/>
                      <a:pt x="0" y="841502"/>
                      <a:pt x="0" y="740156"/>
                    </a:cubicBezTo>
                    <a:lnTo>
                      <a:pt x="0" y="178562"/>
                    </a:lnTo>
                    <a:lnTo>
                      <a:pt x="38100" y="178562"/>
                    </a:lnTo>
                    <a:lnTo>
                      <a:pt x="0" y="178562"/>
                    </a:lnTo>
                    <a:moveTo>
                      <a:pt x="76200" y="178562"/>
                    </a:moveTo>
                    <a:lnTo>
                      <a:pt x="76200" y="740156"/>
                    </a:lnTo>
                    <a:lnTo>
                      <a:pt x="38100" y="740156"/>
                    </a:lnTo>
                    <a:lnTo>
                      <a:pt x="76200" y="740156"/>
                    </a:lnTo>
                    <a:cubicBezTo>
                      <a:pt x="76200" y="793750"/>
                      <a:pt x="124333" y="842518"/>
                      <a:pt x="190373" y="842518"/>
                    </a:cubicBezTo>
                    <a:lnTo>
                      <a:pt x="13499464" y="842518"/>
                    </a:lnTo>
                    <a:cubicBezTo>
                      <a:pt x="13565504" y="842518"/>
                      <a:pt x="13613637" y="793877"/>
                      <a:pt x="13613637" y="740156"/>
                    </a:cubicBezTo>
                    <a:lnTo>
                      <a:pt x="13613637" y="178562"/>
                    </a:lnTo>
                    <a:cubicBezTo>
                      <a:pt x="13613637" y="124968"/>
                      <a:pt x="13565504" y="76200"/>
                      <a:pt x="13499464" y="76200"/>
                    </a:cubicBezTo>
                    <a:lnTo>
                      <a:pt x="190373" y="76200"/>
                    </a:lnTo>
                    <a:lnTo>
                      <a:pt x="190373" y="38100"/>
                    </a:lnTo>
                    <a:lnTo>
                      <a:pt x="190373" y="76200"/>
                    </a:lnTo>
                    <a:cubicBezTo>
                      <a:pt x="124333" y="76200"/>
                      <a:pt x="76200" y="124841"/>
                      <a:pt x="76200" y="178562"/>
                    </a:cubicBezTo>
                    <a:close/>
                  </a:path>
                </a:pathLst>
              </a:custGeom>
              <a:solidFill>
                <a:srgbClr val="E7E6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7" name="Google Shape;77;p2"/>
            <p:cNvGrpSpPr/>
            <p:nvPr/>
          </p:nvGrpSpPr>
          <p:grpSpPr>
            <a:xfrm>
              <a:off x="41122" y="41122"/>
              <a:ext cx="13607524" cy="836356"/>
              <a:chOff x="0" y="0"/>
              <a:chExt cx="13607524" cy="836356"/>
            </a:xfrm>
          </p:grpSpPr>
          <p:sp>
            <p:nvSpPr>
              <p:cNvPr id="78" name="Google Shape;78;p2"/>
              <p:cNvSpPr/>
              <p:nvPr/>
            </p:nvSpPr>
            <p:spPr>
              <a:xfrm>
                <a:off x="0" y="0"/>
                <a:ext cx="13607524" cy="836356"/>
              </a:xfrm>
              <a:custGeom>
                <a:rect b="b" l="l" r="r" t="t"/>
                <a:pathLst>
                  <a:path extrusionOk="0" h="836356" w="13607524">
                    <a:moveTo>
                      <a:pt x="0" y="0"/>
                    </a:moveTo>
                    <a:lnTo>
                      <a:pt x="13607524" y="0"/>
                    </a:lnTo>
                    <a:lnTo>
                      <a:pt x="13607524" y="836356"/>
                    </a:lnTo>
                    <a:lnTo>
                      <a:pt x="0" y="83635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 name="Google Shape;79;p2"/>
              <p:cNvSpPr txBox="1"/>
              <p:nvPr/>
            </p:nvSpPr>
            <p:spPr>
              <a:xfrm>
                <a:off x="0" y="28575"/>
                <a:ext cx="13607524" cy="807781"/>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2700">
                    <a:solidFill>
                      <a:srgbClr val="FFFFFF"/>
                    </a:solidFill>
                    <a:latin typeface="Garamond"/>
                    <a:ea typeface="Garamond"/>
                    <a:cs typeface="Garamond"/>
                    <a:sym typeface="Garamond"/>
                  </a:rPr>
                  <a:t>     TRAINING AND CAPACITY BUILDING MILESTONES</a:t>
                </a:r>
                <a:endParaRPr/>
              </a:p>
            </p:txBody>
          </p:sp>
        </p:grpSp>
      </p:grpSp>
      <p:grpSp>
        <p:nvGrpSpPr>
          <p:cNvPr id="80" name="Google Shape;80;p2"/>
          <p:cNvGrpSpPr/>
          <p:nvPr/>
        </p:nvGrpSpPr>
        <p:grpSpPr>
          <a:xfrm>
            <a:off x="1228725" y="4990363"/>
            <a:ext cx="10267378" cy="689039"/>
            <a:chOff x="0" y="0"/>
            <a:chExt cx="13689837" cy="918718"/>
          </a:xfrm>
        </p:grpSpPr>
        <p:grpSp>
          <p:nvGrpSpPr>
            <p:cNvPr id="81" name="Google Shape;81;p2"/>
            <p:cNvGrpSpPr/>
            <p:nvPr/>
          </p:nvGrpSpPr>
          <p:grpSpPr>
            <a:xfrm>
              <a:off x="0" y="0"/>
              <a:ext cx="13689837" cy="918718"/>
              <a:chOff x="0" y="0"/>
              <a:chExt cx="13689837" cy="918718"/>
            </a:xfrm>
          </p:grpSpPr>
          <p:sp>
            <p:nvSpPr>
              <p:cNvPr id="82" name="Google Shape;82;p2"/>
              <p:cNvSpPr/>
              <p:nvPr/>
            </p:nvSpPr>
            <p:spPr>
              <a:xfrm>
                <a:off x="38100" y="38100"/>
                <a:ext cx="13613637" cy="842518"/>
              </a:xfrm>
              <a:custGeom>
                <a:rect b="b" l="l" r="r" t="t"/>
                <a:pathLst>
                  <a:path extrusionOk="0" h="842518" w="13613637">
                    <a:moveTo>
                      <a:pt x="0" y="140462"/>
                    </a:moveTo>
                    <a:cubicBezTo>
                      <a:pt x="0" y="62865"/>
                      <a:pt x="68199" y="0"/>
                      <a:pt x="152273" y="0"/>
                    </a:cubicBezTo>
                    <a:lnTo>
                      <a:pt x="13461364" y="0"/>
                    </a:lnTo>
                    <a:cubicBezTo>
                      <a:pt x="13545438" y="0"/>
                      <a:pt x="13613637" y="62865"/>
                      <a:pt x="13613637" y="140462"/>
                    </a:cubicBezTo>
                    <a:lnTo>
                      <a:pt x="13613637" y="702056"/>
                    </a:lnTo>
                    <a:cubicBezTo>
                      <a:pt x="13613637" y="779653"/>
                      <a:pt x="13545438" y="842518"/>
                      <a:pt x="13461364" y="842518"/>
                    </a:cubicBezTo>
                    <a:lnTo>
                      <a:pt x="152273" y="842518"/>
                    </a:lnTo>
                    <a:cubicBezTo>
                      <a:pt x="68199" y="842391"/>
                      <a:pt x="0" y="779526"/>
                      <a:pt x="0" y="702056"/>
                    </a:cubicBez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 name="Google Shape;83;p2"/>
              <p:cNvSpPr/>
              <p:nvPr/>
            </p:nvSpPr>
            <p:spPr>
              <a:xfrm>
                <a:off x="0" y="0"/>
                <a:ext cx="13689837" cy="918718"/>
              </a:xfrm>
              <a:custGeom>
                <a:rect b="b" l="l" r="r" t="t"/>
                <a:pathLst>
                  <a:path extrusionOk="0" h="918718" w="13689837">
                    <a:moveTo>
                      <a:pt x="0" y="178562"/>
                    </a:moveTo>
                    <a:cubicBezTo>
                      <a:pt x="0" y="77089"/>
                      <a:pt x="88138" y="0"/>
                      <a:pt x="190373" y="0"/>
                    </a:cubicBezTo>
                    <a:lnTo>
                      <a:pt x="13499464" y="0"/>
                    </a:lnTo>
                    <a:lnTo>
                      <a:pt x="13499464" y="38100"/>
                    </a:lnTo>
                    <a:lnTo>
                      <a:pt x="13499464" y="0"/>
                    </a:lnTo>
                    <a:cubicBezTo>
                      <a:pt x="13601573" y="0"/>
                      <a:pt x="13689837" y="77089"/>
                      <a:pt x="13689837" y="178562"/>
                    </a:cubicBezTo>
                    <a:lnTo>
                      <a:pt x="13651737" y="178562"/>
                    </a:lnTo>
                    <a:lnTo>
                      <a:pt x="13689837" y="178562"/>
                    </a:lnTo>
                    <a:lnTo>
                      <a:pt x="13689837" y="740156"/>
                    </a:lnTo>
                    <a:lnTo>
                      <a:pt x="13651737" y="740156"/>
                    </a:lnTo>
                    <a:lnTo>
                      <a:pt x="13689837" y="740156"/>
                    </a:lnTo>
                    <a:cubicBezTo>
                      <a:pt x="13689837" y="841629"/>
                      <a:pt x="13601700" y="918718"/>
                      <a:pt x="13499464" y="918718"/>
                    </a:cubicBezTo>
                    <a:lnTo>
                      <a:pt x="13499464" y="880618"/>
                    </a:lnTo>
                    <a:lnTo>
                      <a:pt x="13499464" y="918718"/>
                    </a:lnTo>
                    <a:lnTo>
                      <a:pt x="190373" y="918718"/>
                    </a:lnTo>
                    <a:lnTo>
                      <a:pt x="190373" y="880618"/>
                    </a:lnTo>
                    <a:lnTo>
                      <a:pt x="190373" y="918718"/>
                    </a:lnTo>
                    <a:cubicBezTo>
                      <a:pt x="88138" y="918591"/>
                      <a:pt x="0" y="841502"/>
                      <a:pt x="0" y="740156"/>
                    </a:cubicBezTo>
                    <a:lnTo>
                      <a:pt x="0" y="178562"/>
                    </a:lnTo>
                    <a:lnTo>
                      <a:pt x="38100" y="178562"/>
                    </a:lnTo>
                    <a:lnTo>
                      <a:pt x="0" y="178562"/>
                    </a:lnTo>
                    <a:moveTo>
                      <a:pt x="76200" y="178562"/>
                    </a:moveTo>
                    <a:lnTo>
                      <a:pt x="76200" y="740156"/>
                    </a:lnTo>
                    <a:lnTo>
                      <a:pt x="38100" y="740156"/>
                    </a:lnTo>
                    <a:lnTo>
                      <a:pt x="76200" y="740156"/>
                    </a:lnTo>
                    <a:cubicBezTo>
                      <a:pt x="76200" y="793750"/>
                      <a:pt x="124333" y="842518"/>
                      <a:pt x="190373" y="842518"/>
                    </a:cubicBezTo>
                    <a:lnTo>
                      <a:pt x="13499464" y="842518"/>
                    </a:lnTo>
                    <a:cubicBezTo>
                      <a:pt x="13565504" y="842518"/>
                      <a:pt x="13613637" y="793877"/>
                      <a:pt x="13613637" y="740156"/>
                    </a:cubicBezTo>
                    <a:lnTo>
                      <a:pt x="13613637" y="178562"/>
                    </a:lnTo>
                    <a:cubicBezTo>
                      <a:pt x="13613637" y="124968"/>
                      <a:pt x="13565504" y="76200"/>
                      <a:pt x="13499464" y="76200"/>
                    </a:cubicBezTo>
                    <a:lnTo>
                      <a:pt x="190373" y="76200"/>
                    </a:lnTo>
                    <a:lnTo>
                      <a:pt x="190373" y="38100"/>
                    </a:lnTo>
                    <a:lnTo>
                      <a:pt x="190373" y="76200"/>
                    </a:lnTo>
                    <a:cubicBezTo>
                      <a:pt x="124333" y="76200"/>
                      <a:pt x="76200" y="124841"/>
                      <a:pt x="76200" y="178562"/>
                    </a:cubicBezTo>
                    <a:close/>
                  </a:path>
                </a:pathLst>
              </a:custGeom>
              <a:solidFill>
                <a:srgbClr val="E7E6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84" name="Google Shape;84;p2"/>
            <p:cNvGrpSpPr/>
            <p:nvPr/>
          </p:nvGrpSpPr>
          <p:grpSpPr>
            <a:xfrm>
              <a:off x="41122" y="41122"/>
              <a:ext cx="13607524" cy="836356"/>
              <a:chOff x="0" y="0"/>
              <a:chExt cx="13607524" cy="836356"/>
            </a:xfrm>
          </p:grpSpPr>
          <p:sp>
            <p:nvSpPr>
              <p:cNvPr id="85" name="Google Shape;85;p2"/>
              <p:cNvSpPr/>
              <p:nvPr/>
            </p:nvSpPr>
            <p:spPr>
              <a:xfrm>
                <a:off x="0" y="0"/>
                <a:ext cx="13607524" cy="836356"/>
              </a:xfrm>
              <a:custGeom>
                <a:rect b="b" l="l" r="r" t="t"/>
                <a:pathLst>
                  <a:path extrusionOk="0" h="836356" w="13607524">
                    <a:moveTo>
                      <a:pt x="0" y="0"/>
                    </a:moveTo>
                    <a:lnTo>
                      <a:pt x="13607524" y="0"/>
                    </a:lnTo>
                    <a:lnTo>
                      <a:pt x="13607524" y="836356"/>
                    </a:lnTo>
                    <a:lnTo>
                      <a:pt x="0" y="83635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 name="Google Shape;86;p2"/>
              <p:cNvSpPr txBox="1"/>
              <p:nvPr/>
            </p:nvSpPr>
            <p:spPr>
              <a:xfrm>
                <a:off x="0" y="28575"/>
                <a:ext cx="13607524" cy="807781"/>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2700">
                    <a:solidFill>
                      <a:srgbClr val="FFFFFF"/>
                    </a:solidFill>
                    <a:latin typeface="Garamond"/>
                    <a:ea typeface="Garamond"/>
                    <a:cs typeface="Garamond"/>
                    <a:sym typeface="Garamond"/>
                  </a:rPr>
                  <a:t>     INCENTIVE SCHEME MILESTONES</a:t>
                </a:r>
                <a:endParaRPr/>
              </a:p>
            </p:txBody>
          </p:sp>
        </p:grpSp>
      </p:grpSp>
      <p:grpSp>
        <p:nvGrpSpPr>
          <p:cNvPr id="87" name="Google Shape;87;p2"/>
          <p:cNvGrpSpPr/>
          <p:nvPr/>
        </p:nvGrpSpPr>
        <p:grpSpPr>
          <a:xfrm>
            <a:off x="1228725" y="5916794"/>
            <a:ext cx="10267378" cy="689038"/>
            <a:chOff x="0" y="0"/>
            <a:chExt cx="13689837" cy="918718"/>
          </a:xfrm>
        </p:grpSpPr>
        <p:grpSp>
          <p:nvGrpSpPr>
            <p:cNvPr id="88" name="Google Shape;88;p2"/>
            <p:cNvGrpSpPr/>
            <p:nvPr/>
          </p:nvGrpSpPr>
          <p:grpSpPr>
            <a:xfrm>
              <a:off x="0" y="0"/>
              <a:ext cx="13689837" cy="918718"/>
              <a:chOff x="0" y="0"/>
              <a:chExt cx="13689837" cy="918718"/>
            </a:xfrm>
          </p:grpSpPr>
          <p:sp>
            <p:nvSpPr>
              <p:cNvPr id="89" name="Google Shape;89;p2"/>
              <p:cNvSpPr/>
              <p:nvPr/>
            </p:nvSpPr>
            <p:spPr>
              <a:xfrm>
                <a:off x="38100" y="38100"/>
                <a:ext cx="13613637" cy="842518"/>
              </a:xfrm>
              <a:custGeom>
                <a:rect b="b" l="l" r="r" t="t"/>
                <a:pathLst>
                  <a:path extrusionOk="0" h="842518" w="13613637">
                    <a:moveTo>
                      <a:pt x="0" y="140462"/>
                    </a:moveTo>
                    <a:cubicBezTo>
                      <a:pt x="0" y="62865"/>
                      <a:pt x="68199" y="0"/>
                      <a:pt x="152273" y="0"/>
                    </a:cubicBezTo>
                    <a:lnTo>
                      <a:pt x="13461364" y="0"/>
                    </a:lnTo>
                    <a:cubicBezTo>
                      <a:pt x="13545438" y="0"/>
                      <a:pt x="13613637" y="62865"/>
                      <a:pt x="13613637" y="140462"/>
                    </a:cubicBezTo>
                    <a:lnTo>
                      <a:pt x="13613637" y="702056"/>
                    </a:lnTo>
                    <a:cubicBezTo>
                      <a:pt x="13613637" y="779653"/>
                      <a:pt x="13545438" y="842518"/>
                      <a:pt x="13461364" y="842518"/>
                    </a:cubicBezTo>
                    <a:lnTo>
                      <a:pt x="152273" y="842518"/>
                    </a:lnTo>
                    <a:cubicBezTo>
                      <a:pt x="68199" y="842391"/>
                      <a:pt x="0" y="779526"/>
                      <a:pt x="0" y="702056"/>
                    </a:cubicBez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2"/>
              <p:cNvSpPr/>
              <p:nvPr/>
            </p:nvSpPr>
            <p:spPr>
              <a:xfrm>
                <a:off x="0" y="0"/>
                <a:ext cx="13689837" cy="918718"/>
              </a:xfrm>
              <a:custGeom>
                <a:rect b="b" l="l" r="r" t="t"/>
                <a:pathLst>
                  <a:path extrusionOk="0" h="918718" w="13689837">
                    <a:moveTo>
                      <a:pt x="0" y="178562"/>
                    </a:moveTo>
                    <a:cubicBezTo>
                      <a:pt x="0" y="77089"/>
                      <a:pt x="88138" y="0"/>
                      <a:pt x="190373" y="0"/>
                    </a:cubicBezTo>
                    <a:lnTo>
                      <a:pt x="13499464" y="0"/>
                    </a:lnTo>
                    <a:lnTo>
                      <a:pt x="13499464" y="38100"/>
                    </a:lnTo>
                    <a:lnTo>
                      <a:pt x="13499464" y="0"/>
                    </a:lnTo>
                    <a:cubicBezTo>
                      <a:pt x="13601573" y="0"/>
                      <a:pt x="13689837" y="77089"/>
                      <a:pt x="13689837" y="178562"/>
                    </a:cubicBezTo>
                    <a:lnTo>
                      <a:pt x="13651737" y="178562"/>
                    </a:lnTo>
                    <a:lnTo>
                      <a:pt x="13689837" y="178562"/>
                    </a:lnTo>
                    <a:lnTo>
                      <a:pt x="13689837" y="740156"/>
                    </a:lnTo>
                    <a:lnTo>
                      <a:pt x="13651737" y="740156"/>
                    </a:lnTo>
                    <a:lnTo>
                      <a:pt x="13689837" y="740156"/>
                    </a:lnTo>
                    <a:cubicBezTo>
                      <a:pt x="13689837" y="841629"/>
                      <a:pt x="13601700" y="918718"/>
                      <a:pt x="13499464" y="918718"/>
                    </a:cubicBezTo>
                    <a:lnTo>
                      <a:pt x="13499464" y="880618"/>
                    </a:lnTo>
                    <a:lnTo>
                      <a:pt x="13499464" y="918718"/>
                    </a:lnTo>
                    <a:lnTo>
                      <a:pt x="190373" y="918718"/>
                    </a:lnTo>
                    <a:lnTo>
                      <a:pt x="190373" y="880618"/>
                    </a:lnTo>
                    <a:lnTo>
                      <a:pt x="190373" y="918718"/>
                    </a:lnTo>
                    <a:cubicBezTo>
                      <a:pt x="88138" y="918591"/>
                      <a:pt x="0" y="841502"/>
                      <a:pt x="0" y="740156"/>
                    </a:cubicBezTo>
                    <a:lnTo>
                      <a:pt x="0" y="178562"/>
                    </a:lnTo>
                    <a:lnTo>
                      <a:pt x="38100" y="178562"/>
                    </a:lnTo>
                    <a:lnTo>
                      <a:pt x="0" y="178562"/>
                    </a:lnTo>
                    <a:moveTo>
                      <a:pt x="76200" y="178562"/>
                    </a:moveTo>
                    <a:lnTo>
                      <a:pt x="76200" y="740156"/>
                    </a:lnTo>
                    <a:lnTo>
                      <a:pt x="38100" y="740156"/>
                    </a:lnTo>
                    <a:lnTo>
                      <a:pt x="76200" y="740156"/>
                    </a:lnTo>
                    <a:cubicBezTo>
                      <a:pt x="76200" y="793750"/>
                      <a:pt x="124333" y="842518"/>
                      <a:pt x="190373" y="842518"/>
                    </a:cubicBezTo>
                    <a:lnTo>
                      <a:pt x="13499464" y="842518"/>
                    </a:lnTo>
                    <a:cubicBezTo>
                      <a:pt x="13565504" y="842518"/>
                      <a:pt x="13613637" y="793877"/>
                      <a:pt x="13613637" y="740156"/>
                    </a:cubicBezTo>
                    <a:lnTo>
                      <a:pt x="13613637" y="178562"/>
                    </a:lnTo>
                    <a:cubicBezTo>
                      <a:pt x="13613637" y="124968"/>
                      <a:pt x="13565504" y="76200"/>
                      <a:pt x="13499464" y="76200"/>
                    </a:cubicBezTo>
                    <a:lnTo>
                      <a:pt x="190373" y="76200"/>
                    </a:lnTo>
                    <a:lnTo>
                      <a:pt x="190373" y="38100"/>
                    </a:lnTo>
                    <a:lnTo>
                      <a:pt x="190373" y="76200"/>
                    </a:lnTo>
                    <a:cubicBezTo>
                      <a:pt x="124333" y="76200"/>
                      <a:pt x="76200" y="124841"/>
                      <a:pt x="76200" y="178562"/>
                    </a:cubicBezTo>
                    <a:close/>
                  </a:path>
                </a:pathLst>
              </a:custGeom>
              <a:solidFill>
                <a:srgbClr val="E7E6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1" name="Google Shape;91;p2"/>
            <p:cNvGrpSpPr/>
            <p:nvPr/>
          </p:nvGrpSpPr>
          <p:grpSpPr>
            <a:xfrm>
              <a:off x="41122" y="41122"/>
              <a:ext cx="13607524" cy="836356"/>
              <a:chOff x="0" y="0"/>
              <a:chExt cx="13607524" cy="836356"/>
            </a:xfrm>
          </p:grpSpPr>
          <p:sp>
            <p:nvSpPr>
              <p:cNvPr id="92" name="Google Shape;92;p2"/>
              <p:cNvSpPr/>
              <p:nvPr/>
            </p:nvSpPr>
            <p:spPr>
              <a:xfrm>
                <a:off x="0" y="0"/>
                <a:ext cx="13607524" cy="836356"/>
              </a:xfrm>
              <a:custGeom>
                <a:rect b="b" l="l" r="r" t="t"/>
                <a:pathLst>
                  <a:path extrusionOk="0" h="836356" w="13607524">
                    <a:moveTo>
                      <a:pt x="0" y="0"/>
                    </a:moveTo>
                    <a:lnTo>
                      <a:pt x="13607524" y="0"/>
                    </a:lnTo>
                    <a:lnTo>
                      <a:pt x="13607524" y="836356"/>
                    </a:lnTo>
                    <a:lnTo>
                      <a:pt x="0" y="83635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 name="Google Shape;93;p2"/>
              <p:cNvSpPr txBox="1"/>
              <p:nvPr/>
            </p:nvSpPr>
            <p:spPr>
              <a:xfrm>
                <a:off x="0" y="28575"/>
                <a:ext cx="13607524" cy="807781"/>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2700">
                    <a:solidFill>
                      <a:srgbClr val="FFFFFF"/>
                    </a:solidFill>
                    <a:latin typeface="Garamond"/>
                    <a:ea typeface="Garamond"/>
                    <a:cs typeface="Garamond"/>
                    <a:sym typeface="Garamond"/>
                  </a:rPr>
                  <a:t>     THE PATH TO SCALE MILESTONES</a:t>
                </a:r>
                <a:endParaRPr/>
              </a:p>
            </p:txBody>
          </p:sp>
        </p:grpSp>
      </p:grpSp>
      <p:grpSp>
        <p:nvGrpSpPr>
          <p:cNvPr id="94" name="Google Shape;94;p2"/>
          <p:cNvGrpSpPr/>
          <p:nvPr/>
        </p:nvGrpSpPr>
        <p:grpSpPr>
          <a:xfrm>
            <a:off x="1228725" y="6843225"/>
            <a:ext cx="10267378" cy="689038"/>
            <a:chOff x="0" y="0"/>
            <a:chExt cx="13689837" cy="918718"/>
          </a:xfrm>
        </p:grpSpPr>
        <p:grpSp>
          <p:nvGrpSpPr>
            <p:cNvPr id="95" name="Google Shape;95;p2"/>
            <p:cNvGrpSpPr/>
            <p:nvPr/>
          </p:nvGrpSpPr>
          <p:grpSpPr>
            <a:xfrm>
              <a:off x="0" y="0"/>
              <a:ext cx="13689837" cy="918718"/>
              <a:chOff x="0" y="0"/>
              <a:chExt cx="13689837" cy="918718"/>
            </a:xfrm>
          </p:grpSpPr>
          <p:sp>
            <p:nvSpPr>
              <p:cNvPr id="96" name="Google Shape;96;p2"/>
              <p:cNvSpPr/>
              <p:nvPr/>
            </p:nvSpPr>
            <p:spPr>
              <a:xfrm>
                <a:off x="38100" y="38100"/>
                <a:ext cx="13613637" cy="842518"/>
              </a:xfrm>
              <a:custGeom>
                <a:rect b="b" l="l" r="r" t="t"/>
                <a:pathLst>
                  <a:path extrusionOk="0" h="842518" w="13613637">
                    <a:moveTo>
                      <a:pt x="0" y="140462"/>
                    </a:moveTo>
                    <a:cubicBezTo>
                      <a:pt x="0" y="62865"/>
                      <a:pt x="68199" y="0"/>
                      <a:pt x="152273" y="0"/>
                    </a:cubicBezTo>
                    <a:lnTo>
                      <a:pt x="13461364" y="0"/>
                    </a:lnTo>
                    <a:cubicBezTo>
                      <a:pt x="13545438" y="0"/>
                      <a:pt x="13613637" y="62865"/>
                      <a:pt x="13613637" y="140462"/>
                    </a:cubicBezTo>
                    <a:lnTo>
                      <a:pt x="13613637" y="702056"/>
                    </a:lnTo>
                    <a:cubicBezTo>
                      <a:pt x="13613637" y="779653"/>
                      <a:pt x="13545438" y="842518"/>
                      <a:pt x="13461364" y="842518"/>
                    </a:cubicBezTo>
                    <a:lnTo>
                      <a:pt x="152273" y="842518"/>
                    </a:lnTo>
                    <a:cubicBezTo>
                      <a:pt x="68199" y="842391"/>
                      <a:pt x="0" y="779526"/>
                      <a:pt x="0" y="702056"/>
                    </a:cubicBez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 name="Google Shape;97;p2"/>
              <p:cNvSpPr/>
              <p:nvPr/>
            </p:nvSpPr>
            <p:spPr>
              <a:xfrm>
                <a:off x="0" y="0"/>
                <a:ext cx="13689837" cy="918718"/>
              </a:xfrm>
              <a:custGeom>
                <a:rect b="b" l="l" r="r" t="t"/>
                <a:pathLst>
                  <a:path extrusionOk="0" h="918718" w="13689837">
                    <a:moveTo>
                      <a:pt x="0" y="178562"/>
                    </a:moveTo>
                    <a:cubicBezTo>
                      <a:pt x="0" y="77089"/>
                      <a:pt x="88138" y="0"/>
                      <a:pt x="190373" y="0"/>
                    </a:cubicBezTo>
                    <a:lnTo>
                      <a:pt x="13499464" y="0"/>
                    </a:lnTo>
                    <a:lnTo>
                      <a:pt x="13499464" y="38100"/>
                    </a:lnTo>
                    <a:lnTo>
                      <a:pt x="13499464" y="0"/>
                    </a:lnTo>
                    <a:cubicBezTo>
                      <a:pt x="13601573" y="0"/>
                      <a:pt x="13689837" y="77089"/>
                      <a:pt x="13689837" y="178562"/>
                    </a:cubicBezTo>
                    <a:lnTo>
                      <a:pt x="13651737" y="178562"/>
                    </a:lnTo>
                    <a:lnTo>
                      <a:pt x="13689837" y="178562"/>
                    </a:lnTo>
                    <a:lnTo>
                      <a:pt x="13689837" y="740156"/>
                    </a:lnTo>
                    <a:lnTo>
                      <a:pt x="13651737" y="740156"/>
                    </a:lnTo>
                    <a:lnTo>
                      <a:pt x="13689837" y="740156"/>
                    </a:lnTo>
                    <a:cubicBezTo>
                      <a:pt x="13689837" y="841629"/>
                      <a:pt x="13601700" y="918718"/>
                      <a:pt x="13499464" y="918718"/>
                    </a:cubicBezTo>
                    <a:lnTo>
                      <a:pt x="13499464" y="880618"/>
                    </a:lnTo>
                    <a:lnTo>
                      <a:pt x="13499464" y="918718"/>
                    </a:lnTo>
                    <a:lnTo>
                      <a:pt x="190373" y="918718"/>
                    </a:lnTo>
                    <a:lnTo>
                      <a:pt x="190373" y="880618"/>
                    </a:lnTo>
                    <a:lnTo>
                      <a:pt x="190373" y="918718"/>
                    </a:lnTo>
                    <a:cubicBezTo>
                      <a:pt x="88138" y="918591"/>
                      <a:pt x="0" y="841502"/>
                      <a:pt x="0" y="740156"/>
                    </a:cubicBezTo>
                    <a:lnTo>
                      <a:pt x="0" y="178562"/>
                    </a:lnTo>
                    <a:lnTo>
                      <a:pt x="38100" y="178562"/>
                    </a:lnTo>
                    <a:lnTo>
                      <a:pt x="0" y="178562"/>
                    </a:lnTo>
                    <a:moveTo>
                      <a:pt x="76200" y="178562"/>
                    </a:moveTo>
                    <a:lnTo>
                      <a:pt x="76200" y="740156"/>
                    </a:lnTo>
                    <a:lnTo>
                      <a:pt x="38100" y="740156"/>
                    </a:lnTo>
                    <a:lnTo>
                      <a:pt x="76200" y="740156"/>
                    </a:lnTo>
                    <a:cubicBezTo>
                      <a:pt x="76200" y="793750"/>
                      <a:pt x="124333" y="842518"/>
                      <a:pt x="190373" y="842518"/>
                    </a:cubicBezTo>
                    <a:lnTo>
                      <a:pt x="13499464" y="842518"/>
                    </a:lnTo>
                    <a:cubicBezTo>
                      <a:pt x="13565504" y="842518"/>
                      <a:pt x="13613637" y="793877"/>
                      <a:pt x="13613637" y="740156"/>
                    </a:cubicBezTo>
                    <a:lnTo>
                      <a:pt x="13613637" y="178562"/>
                    </a:lnTo>
                    <a:cubicBezTo>
                      <a:pt x="13613637" y="124968"/>
                      <a:pt x="13565504" y="76200"/>
                      <a:pt x="13499464" y="76200"/>
                    </a:cubicBezTo>
                    <a:lnTo>
                      <a:pt x="190373" y="76200"/>
                    </a:lnTo>
                    <a:lnTo>
                      <a:pt x="190373" y="38100"/>
                    </a:lnTo>
                    <a:lnTo>
                      <a:pt x="190373" y="76200"/>
                    </a:lnTo>
                    <a:cubicBezTo>
                      <a:pt x="124333" y="76200"/>
                      <a:pt x="76200" y="124841"/>
                      <a:pt x="76200" y="178562"/>
                    </a:cubicBezTo>
                    <a:close/>
                  </a:path>
                </a:pathLst>
              </a:custGeom>
              <a:solidFill>
                <a:srgbClr val="E7E6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8" name="Google Shape;98;p2"/>
            <p:cNvGrpSpPr/>
            <p:nvPr/>
          </p:nvGrpSpPr>
          <p:grpSpPr>
            <a:xfrm>
              <a:off x="41122" y="41122"/>
              <a:ext cx="13607524" cy="836356"/>
              <a:chOff x="0" y="0"/>
              <a:chExt cx="13607524" cy="836356"/>
            </a:xfrm>
          </p:grpSpPr>
          <p:sp>
            <p:nvSpPr>
              <p:cNvPr id="99" name="Google Shape;99;p2"/>
              <p:cNvSpPr/>
              <p:nvPr/>
            </p:nvSpPr>
            <p:spPr>
              <a:xfrm>
                <a:off x="0" y="0"/>
                <a:ext cx="13607524" cy="836356"/>
              </a:xfrm>
              <a:custGeom>
                <a:rect b="b" l="l" r="r" t="t"/>
                <a:pathLst>
                  <a:path extrusionOk="0" h="836356" w="13607524">
                    <a:moveTo>
                      <a:pt x="0" y="0"/>
                    </a:moveTo>
                    <a:lnTo>
                      <a:pt x="13607524" y="0"/>
                    </a:lnTo>
                    <a:lnTo>
                      <a:pt x="13607524" y="836356"/>
                    </a:lnTo>
                    <a:lnTo>
                      <a:pt x="0" y="83635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 name="Google Shape;100;p2"/>
              <p:cNvSpPr txBox="1"/>
              <p:nvPr/>
            </p:nvSpPr>
            <p:spPr>
              <a:xfrm>
                <a:off x="0" y="28575"/>
                <a:ext cx="13607524" cy="807781"/>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2700">
                    <a:solidFill>
                      <a:srgbClr val="FFFFFF"/>
                    </a:solidFill>
                    <a:latin typeface="Garamond"/>
                    <a:ea typeface="Garamond"/>
                    <a:cs typeface="Garamond"/>
                    <a:sym typeface="Garamond"/>
                  </a:rPr>
                  <a:t>     THE SCALE UP PHASE</a:t>
                </a:r>
                <a:endParaRPr/>
              </a:p>
            </p:txBody>
          </p:sp>
        </p:grpSp>
      </p:grpSp>
      <p:grpSp>
        <p:nvGrpSpPr>
          <p:cNvPr id="101" name="Google Shape;101;p2"/>
          <p:cNvGrpSpPr/>
          <p:nvPr/>
        </p:nvGrpSpPr>
        <p:grpSpPr>
          <a:xfrm>
            <a:off x="12915900" y="9505950"/>
            <a:ext cx="4114800" cy="576263"/>
            <a:chOff x="0" y="-38100"/>
            <a:chExt cx="5486400" cy="768350"/>
          </a:xfrm>
        </p:grpSpPr>
        <p:sp>
          <p:nvSpPr>
            <p:cNvPr id="102" name="Google Shape;102;p2"/>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2"/>
            <p:cNvSpPr txBox="1"/>
            <p:nvPr/>
          </p:nvSpPr>
          <p:spPr>
            <a:xfrm>
              <a:off x="0" y="-38100"/>
              <a:ext cx="5486400" cy="76835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a:t>
              </a:r>
              <a:endParaRPr/>
            </a:p>
          </p:txBody>
        </p:sp>
      </p:grpSp>
      <p:sp>
        <p:nvSpPr>
          <p:cNvPr id="104" name="Google Shape;104;p2"/>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20"/>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35" name="Google Shape;735;p20"/>
          <p:cNvGrpSpPr/>
          <p:nvPr/>
        </p:nvGrpSpPr>
        <p:grpSpPr>
          <a:xfrm>
            <a:off x="1651269" y="3455789"/>
            <a:ext cx="14985461" cy="3230761"/>
            <a:chOff x="0" y="-38100"/>
            <a:chExt cx="3946788" cy="850900"/>
          </a:xfrm>
        </p:grpSpPr>
        <p:sp>
          <p:nvSpPr>
            <p:cNvPr id="736" name="Google Shape;736;p20"/>
            <p:cNvSpPr/>
            <p:nvPr/>
          </p:nvSpPr>
          <p:spPr>
            <a:xfrm>
              <a:off x="0" y="0"/>
              <a:ext cx="3946788" cy="812800"/>
            </a:xfrm>
            <a:custGeom>
              <a:rect b="b" l="l" r="r" t="t"/>
              <a:pathLst>
                <a:path extrusionOk="0" h="812800" w="3946788">
                  <a:moveTo>
                    <a:pt x="18082" y="0"/>
                  </a:moveTo>
                  <a:lnTo>
                    <a:pt x="3928706" y="0"/>
                  </a:lnTo>
                  <a:cubicBezTo>
                    <a:pt x="3933502" y="0"/>
                    <a:pt x="3938101" y="1905"/>
                    <a:pt x="3941492" y="5296"/>
                  </a:cubicBezTo>
                  <a:cubicBezTo>
                    <a:pt x="3944883" y="8687"/>
                    <a:pt x="3946788" y="13286"/>
                    <a:pt x="3946788" y="18082"/>
                  </a:cubicBezTo>
                  <a:lnTo>
                    <a:pt x="3946788" y="794718"/>
                  </a:lnTo>
                  <a:cubicBezTo>
                    <a:pt x="3946788" y="799514"/>
                    <a:pt x="3944883" y="804113"/>
                    <a:pt x="3941492" y="807504"/>
                  </a:cubicBezTo>
                  <a:cubicBezTo>
                    <a:pt x="3938101" y="810895"/>
                    <a:pt x="3933502" y="812800"/>
                    <a:pt x="3928706" y="812800"/>
                  </a:cubicBezTo>
                  <a:lnTo>
                    <a:pt x="18082" y="812800"/>
                  </a:lnTo>
                  <a:cubicBezTo>
                    <a:pt x="13286" y="812800"/>
                    <a:pt x="8687" y="810895"/>
                    <a:pt x="5296" y="807504"/>
                  </a:cubicBezTo>
                  <a:cubicBezTo>
                    <a:pt x="1905" y="804113"/>
                    <a:pt x="0" y="799514"/>
                    <a:pt x="0" y="794718"/>
                  </a:cubicBezTo>
                  <a:lnTo>
                    <a:pt x="0" y="18082"/>
                  </a:lnTo>
                  <a:cubicBezTo>
                    <a:pt x="0" y="13286"/>
                    <a:pt x="1905" y="8687"/>
                    <a:pt x="5296" y="5296"/>
                  </a:cubicBezTo>
                  <a:cubicBezTo>
                    <a:pt x="8687" y="1905"/>
                    <a:pt x="13286" y="0"/>
                    <a:pt x="18082" y="0"/>
                  </a:cubicBezTo>
                  <a:close/>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7" name="Google Shape;737;p20"/>
            <p:cNvSpPr txBox="1"/>
            <p:nvPr/>
          </p:nvSpPr>
          <p:spPr>
            <a:xfrm>
              <a:off x="0" y="-38100"/>
              <a:ext cx="3946788"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38" name="Google Shape;738;p20"/>
          <p:cNvGrpSpPr/>
          <p:nvPr/>
        </p:nvGrpSpPr>
        <p:grpSpPr>
          <a:xfrm>
            <a:off x="1257300" y="4101364"/>
            <a:ext cx="15773400" cy="1521548"/>
            <a:chOff x="0" y="0"/>
            <a:chExt cx="21031200" cy="2028731"/>
          </a:xfrm>
        </p:grpSpPr>
        <p:sp>
          <p:nvSpPr>
            <p:cNvPr id="739" name="Google Shape;739;p20"/>
            <p:cNvSpPr/>
            <p:nvPr/>
          </p:nvSpPr>
          <p:spPr>
            <a:xfrm>
              <a:off x="0" y="0"/>
              <a:ext cx="21031200" cy="2028731"/>
            </a:xfrm>
            <a:custGeom>
              <a:rect b="b" l="l" r="r" t="t"/>
              <a:pathLst>
                <a:path extrusionOk="0" h="2028731" w="21031200">
                  <a:moveTo>
                    <a:pt x="0" y="0"/>
                  </a:moveTo>
                  <a:lnTo>
                    <a:pt x="21031200" y="0"/>
                  </a:lnTo>
                  <a:lnTo>
                    <a:pt x="21031200" y="2028731"/>
                  </a:lnTo>
                  <a:lnTo>
                    <a:pt x="0" y="2028731"/>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0" name="Google Shape;740;p20"/>
            <p:cNvSpPr txBox="1"/>
            <p:nvPr/>
          </p:nvSpPr>
          <p:spPr>
            <a:xfrm>
              <a:off x="0" y="28575"/>
              <a:ext cx="21031200" cy="2000156"/>
            </a:xfrm>
            <a:prstGeom prst="rect">
              <a:avLst/>
            </a:prstGeom>
            <a:noFill/>
            <a:ln>
              <a:noFill/>
            </a:ln>
          </p:spPr>
          <p:txBody>
            <a:bodyPr anchorCtr="0" anchor="ctr" bIns="0" lIns="0" spcFirstLastPara="1" rIns="0" wrap="square" tIns="0">
              <a:noAutofit/>
            </a:bodyPr>
            <a:lstStyle/>
            <a:p>
              <a:pPr indent="0" lvl="0" marL="0" marR="0" rtl="0" algn="ctr">
                <a:lnSpc>
                  <a:spcPct val="107993"/>
                </a:lnSpc>
                <a:spcBef>
                  <a:spcPts val="0"/>
                </a:spcBef>
                <a:spcAft>
                  <a:spcPts val="0"/>
                </a:spcAft>
                <a:buNone/>
              </a:pPr>
              <a:r>
                <a:rPr b="1" lang="en-US" sz="3240">
                  <a:solidFill>
                    <a:srgbClr val="AA1918"/>
                  </a:solidFill>
                  <a:latin typeface="Garamond"/>
                  <a:ea typeface="Garamond"/>
                  <a:cs typeface="Garamond"/>
                  <a:sym typeface="Garamond"/>
                </a:rPr>
                <a:t>MILESTONES ACHIEVED THUS FAR </a:t>
              </a:r>
              <a:endParaRPr/>
            </a:p>
            <a:p>
              <a:pPr indent="0" lvl="0" marL="0" marR="0" rtl="0" algn="ctr">
                <a:lnSpc>
                  <a:spcPct val="107993"/>
                </a:lnSpc>
                <a:spcBef>
                  <a:spcPts val="0"/>
                </a:spcBef>
                <a:spcAft>
                  <a:spcPts val="0"/>
                </a:spcAft>
                <a:buNone/>
              </a:pPr>
              <a:r>
                <a:t/>
              </a:r>
              <a:endParaRPr b="1" sz="3240">
                <a:solidFill>
                  <a:srgbClr val="AA1918"/>
                </a:solidFill>
                <a:latin typeface="Garamond"/>
                <a:ea typeface="Garamond"/>
                <a:cs typeface="Garamond"/>
                <a:sym typeface="Garamond"/>
              </a:endParaRPr>
            </a:p>
            <a:p>
              <a:pPr indent="0" lvl="0" marL="0" marR="0" rtl="0" algn="ctr">
                <a:lnSpc>
                  <a:spcPct val="107993"/>
                </a:lnSpc>
                <a:spcBef>
                  <a:spcPts val="0"/>
                </a:spcBef>
                <a:spcAft>
                  <a:spcPts val="0"/>
                </a:spcAft>
                <a:buNone/>
              </a:pPr>
              <a:r>
                <a:rPr b="1" lang="en-US" sz="3240">
                  <a:solidFill>
                    <a:srgbClr val="AA1918"/>
                  </a:solidFill>
                  <a:latin typeface="Garamond"/>
                  <a:ea typeface="Garamond"/>
                  <a:cs typeface="Garamond"/>
                  <a:sym typeface="Garamond"/>
                </a:rPr>
                <a:t>INCENTIVE SCHEME </a:t>
              </a:r>
              <a:endParaRPr/>
            </a:p>
          </p:txBody>
        </p:sp>
      </p:grpSp>
      <p:grpSp>
        <p:nvGrpSpPr>
          <p:cNvPr id="741" name="Google Shape;741;p20"/>
          <p:cNvGrpSpPr/>
          <p:nvPr/>
        </p:nvGrpSpPr>
        <p:grpSpPr>
          <a:xfrm>
            <a:off x="12915900" y="9505950"/>
            <a:ext cx="4114800" cy="576225"/>
            <a:chOff x="0" y="-38100"/>
            <a:chExt cx="5486400" cy="768300"/>
          </a:xfrm>
        </p:grpSpPr>
        <p:sp>
          <p:nvSpPr>
            <p:cNvPr id="742" name="Google Shape;742;p20"/>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3" name="Google Shape;743;p20"/>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20</a:t>
              </a:r>
              <a:endParaRPr/>
            </a:p>
          </p:txBody>
        </p:sp>
      </p:grpSp>
      <p:sp>
        <p:nvSpPr>
          <p:cNvPr id="744" name="Google Shape;744;p20"/>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grpSp>
        <p:nvGrpSpPr>
          <p:cNvPr id="753" name="Google Shape;753;p21"/>
          <p:cNvGrpSpPr/>
          <p:nvPr/>
        </p:nvGrpSpPr>
        <p:grpSpPr>
          <a:xfrm>
            <a:off x="849086" y="112698"/>
            <a:ext cx="15773400" cy="958824"/>
            <a:chOff x="0" y="0"/>
            <a:chExt cx="21031200" cy="1278432"/>
          </a:xfrm>
        </p:grpSpPr>
        <p:sp>
          <p:nvSpPr>
            <p:cNvPr id="754" name="Google Shape;754;p21"/>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5" name="Google Shape;755;p21"/>
            <p:cNvSpPr txBox="1"/>
            <p:nvPr/>
          </p:nvSpPr>
          <p:spPr>
            <a:xfrm>
              <a:off x="0" y="19050"/>
              <a:ext cx="21031200" cy="125938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A1918"/>
                  </a:solidFill>
                  <a:latin typeface="Garamond"/>
                  <a:ea typeface="Garamond"/>
                  <a:cs typeface="Garamond"/>
                  <a:sym typeface="Garamond"/>
                </a:rPr>
                <a:t>INCENTIVE SCHEME ENGAGEMENT OVERVIEW</a:t>
              </a:r>
              <a:endParaRPr/>
            </a:p>
          </p:txBody>
        </p:sp>
      </p:grpSp>
      <p:grpSp>
        <p:nvGrpSpPr>
          <p:cNvPr id="756" name="Google Shape;756;p21"/>
          <p:cNvGrpSpPr/>
          <p:nvPr/>
        </p:nvGrpSpPr>
        <p:grpSpPr>
          <a:xfrm>
            <a:off x="12915900" y="9505950"/>
            <a:ext cx="4114800" cy="576225"/>
            <a:chOff x="0" y="-38100"/>
            <a:chExt cx="5486400" cy="768300"/>
          </a:xfrm>
        </p:grpSpPr>
        <p:sp>
          <p:nvSpPr>
            <p:cNvPr id="757" name="Google Shape;757;p21"/>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8" name="Google Shape;758;p21"/>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21</a:t>
              </a:r>
              <a:endParaRPr/>
            </a:p>
          </p:txBody>
        </p:sp>
      </p:grpSp>
      <p:sp>
        <p:nvSpPr>
          <p:cNvPr id="759" name="Google Shape;759;p21"/>
          <p:cNvSpPr txBox="1"/>
          <p:nvPr/>
        </p:nvSpPr>
        <p:spPr>
          <a:xfrm>
            <a:off x="940526" y="1079222"/>
            <a:ext cx="8957370" cy="527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Forward-looking, co-creational and iterative approach </a:t>
            </a:r>
            <a:endParaRPr/>
          </a:p>
        </p:txBody>
      </p:sp>
      <p:grpSp>
        <p:nvGrpSpPr>
          <p:cNvPr id="760" name="Google Shape;760;p21"/>
          <p:cNvGrpSpPr/>
          <p:nvPr/>
        </p:nvGrpSpPr>
        <p:grpSpPr>
          <a:xfrm>
            <a:off x="-28575" y="7335"/>
            <a:ext cx="734568" cy="10289191"/>
            <a:chOff x="0" y="0"/>
            <a:chExt cx="979424" cy="13718921"/>
          </a:xfrm>
        </p:grpSpPr>
        <p:sp>
          <p:nvSpPr>
            <p:cNvPr id="761" name="Google Shape;761;p21"/>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2" name="Google Shape;762;p21"/>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63" name="Google Shape;763;p21"/>
          <p:cNvSpPr/>
          <p:nvPr/>
        </p:nvSpPr>
        <p:spPr>
          <a:xfrm rot="5400000">
            <a:off x="1552211" y="4004431"/>
            <a:ext cx="2361247" cy="284798"/>
          </a:xfrm>
          <a:custGeom>
            <a:rect b="b" l="l" r="r" t="t"/>
            <a:pathLst>
              <a:path extrusionOk="0" h="379730" w="3148330">
                <a:moveTo>
                  <a:pt x="0" y="0"/>
                </a:moveTo>
                <a:lnTo>
                  <a:pt x="3148330" y="0"/>
                </a:lnTo>
                <a:lnTo>
                  <a:pt x="3148330" y="379730"/>
                </a:lnTo>
                <a:lnTo>
                  <a:pt x="0" y="379730"/>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64" name="Google Shape;764;p21"/>
          <p:cNvGrpSpPr/>
          <p:nvPr/>
        </p:nvGrpSpPr>
        <p:grpSpPr>
          <a:xfrm>
            <a:off x="2065625" y="2467126"/>
            <a:ext cx="3221165" cy="1955483"/>
            <a:chOff x="0" y="0"/>
            <a:chExt cx="4294886" cy="2607310"/>
          </a:xfrm>
        </p:grpSpPr>
        <p:sp>
          <p:nvSpPr>
            <p:cNvPr id="765" name="Google Shape;765;p21"/>
            <p:cNvSpPr/>
            <p:nvPr/>
          </p:nvSpPr>
          <p:spPr>
            <a:xfrm>
              <a:off x="38100" y="38100"/>
              <a:ext cx="4218686" cy="2531110"/>
            </a:xfrm>
            <a:custGeom>
              <a:rect b="b" l="l" r="r" t="t"/>
              <a:pathLst>
                <a:path extrusionOk="0" h="2531110" w="4218686">
                  <a:moveTo>
                    <a:pt x="0" y="253111"/>
                  </a:moveTo>
                  <a:cubicBezTo>
                    <a:pt x="0" y="113284"/>
                    <a:pt x="114681" y="0"/>
                    <a:pt x="256159" y="0"/>
                  </a:cubicBezTo>
                  <a:lnTo>
                    <a:pt x="3962527" y="0"/>
                  </a:lnTo>
                  <a:cubicBezTo>
                    <a:pt x="4104005" y="0"/>
                    <a:pt x="4218686" y="113284"/>
                    <a:pt x="4218686" y="253111"/>
                  </a:cubicBezTo>
                  <a:lnTo>
                    <a:pt x="4218686" y="2277999"/>
                  </a:lnTo>
                  <a:cubicBezTo>
                    <a:pt x="4218686" y="2417826"/>
                    <a:pt x="4104005" y="2531110"/>
                    <a:pt x="3962527" y="2531110"/>
                  </a:cubicBezTo>
                  <a:lnTo>
                    <a:pt x="256159" y="2531110"/>
                  </a:lnTo>
                  <a:cubicBezTo>
                    <a:pt x="114681" y="2531110"/>
                    <a:pt x="0" y="2417826"/>
                    <a:pt x="0" y="2277999"/>
                  </a:cubicBez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6" name="Google Shape;766;p21"/>
            <p:cNvSpPr/>
            <p:nvPr/>
          </p:nvSpPr>
          <p:spPr>
            <a:xfrm>
              <a:off x="0" y="0"/>
              <a:ext cx="4294886" cy="2607310"/>
            </a:xfrm>
            <a:custGeom>
              <a:rect b="b" l="l" r="r" t="t"/>
              <a:pathLst>
                <a:path extrusionOk="0" h="2607310" w="4294886">
                  <a:moveTo>
                    <a:pt x="0" y="291211"/>
                  </a:moveTo>
                  <a:cubicBezTo>
                    <a:pt x="0" y="129921"/>
                    <a:pt x="132207" y="0"/>
                    <a:pt x="294259" y="0"/>
                  </a:cubicBezTo>
                  <a:lnTo>
                    <a:pt x="4000627" y="0"/>
                  </a:lnTo>
                  <a:lnTo>
                    <a:pt x="4000627" y="38100"/>
                  </a:lnTo>
                  <a:lnTo>
                    <a:pt x="4000627" y="0"/>
                  </a:lnTo>
                  <a:cubicBezTo>
                    <a:pt x="4162679" y="0"/>
                    <a:pt x="4294886" y="129921"/>
                    <a:pt x="4294886" y="291211"/>
                  </a:cubicBezTo>
                  <a:lnTo>
                    <a:pt x="4256786" y="291211"/>
                  </a:lnTo>
                  <a:lnTo>
                    <a:pt x="4294886" y="291211"/>
                  </a:lnTo>
                  <a:lnTo>
                    <a:pt x="4294886" y="2316099"/>
                  </a:lnTo>
                  <a:lnTo>
                    <a:pt x="4256786" y="2316099"/>
                  </a:lnTo>
                  <a:lnTo>
                    <a:pt x="4294886" y="2316099"/>
                  </a:lnTo>
                  <a:cubicBezTo>
                    <a:pt x="4294886" y="2477389"/>
                    <a:pt x="4162679" y="2607310"/>
                    <a:pt x="4000627" y="2607310"/>
                  </a:cubicBezTo>
                  <a:lnTo>
                    <a:pt x="4000627" y="2569210"/>
                  </a:lnTo>
                  <a:lnTo>
                    <a:pt x="4000627" y="2607310"/>
                  </a:lnTo>
                  <a:lnTo>
                    <a:pt x="294259" y="2607310"/>
                  </a:lnTo>
                  <a:lnTo>
                    <a:pt x="294259" y="2569210"/>
                  </a:lnTo>
                  <a:lnTo>
                    <a:pt x="294259" y="2607310"/>
                  </a:lnTo>
                  <a:cubicBezTo>
                    <a:pt x="132207" y="2607310"/>
                    <a:pt x="0" y="2477389"/>
                    <a:pt x="0" y="2316099"/>
                  </a:cubicBezTo>
                  <a:lnTo>
                    <a:pt x="0" y="291211"/>
                  </a:lnTo>
                  <a:lnTo>
                    <a:pt x="38100" y="291211"/>
                  </a:lnTo>
                  <a:lnTo>
                    <a:pt x="0" y="291211"/>
                  </a:lnTo>
                  <a:moveTo>
                    <a:pt x="76200" y="291211"/>
                  </a:moveTo>
                  <a:lnTo>
                    <a:pt x="76200" y="2316099"/>
                  </a:lnTo>
                  <a:lnTo>
                    <a:pt x="38100" y="2316099"/>
                  </a:lnTo>
                  <a:lnTo>
                    <a:pt x="76200" y="2316099"/>
                  </a:lnTo>
                  <a:cubicBezTo>
                    <a:pt x="76200" y="2434463"/>
                    <a:pt x="173355" y="2531110"/>
                    <a:pt x="294259" y="2531110"/>
                  </a:cubicBezTo>
                  <a:lnTo>
                    <a:pt x="4000627" y="2531110"/>
                  </a:lnTo>
                  <a:cubicBezTo>
                    <a:pt x="4121404" y="2531110"/>
                    <a:pt x="4218686" y="2434463"/>
                    <a:pt x="4218686" y="2316099"/>
                  </a:cubicBezTo>
                  <a:lnTo>
                    <a:pt x="4218686" y="291211"/>
                  </a:lnTo>
                  <a:cubicBezTo>
                    <a:pt x="4218686" y="172847"/>
                    <a:pt x="4121531" y="76200"/>
                    <a:pt x="4000627" y="76200"/>
                  </a:cubicBezTo>
                  <a:lnTo>
                    <a:pt x="294259" y="76200"/>
                  </a:lnTo>
                  <a:lnTo>
                    <a:pt x="294259" y="38100"/>
                  </a:lnTo>
                  <a:lnTo>
                    <a:pt x="294259" y="76200"/>
                  </a:lnTo>
                  <a:cubicBezTo>
                    <a:pt x="173355" y="76200"/>
                    <a:pt x="76200" y="172847"/>
                    <a:pt x="76200" y="29121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67" name="Google Shape;767;p21"/>
          <p:cNvGrpSpPr/>
          <p:nvPr/>
        </p:nvGrpSpPr>
        <p:grpSpPr>
          <a:xfrm>
            <a:off x="2121227" y="2522728"/>
            <a:ext cx="3109896" cy="1844316"/>
            <a:chOff x="0" y="0"/>
            <a:chExt cx="4146528" cy="2459088"/>
          </a:xfrm>
        </p:grpSpPr>
        <p:sp>
          <p:nvSpPr>
            <p:cNvPr id="768" name="Google Shape;768;p21"/>
            <p:cNvSpPr/>
            <p:nvPr/>
          </p:nvSpPr>
          <p:spPr>
            <a:xfrm>
              <a:off x="0" y="0"/>
              <a:ext cx="4146528" cy="2459088"/>
            </a:xfrm>
            <a:custGeom>
              <a:rect b="b" l="l" r="r" t="t"/>
              <a:pathLst>
                <a:path extrusionOk="0" h="2459088" w="4146528">
                  <a:moveTo>
                    <a:pt x="0" y="0"/>
                  </a:moveTo>
                  <a:lnTo>
                    <a:pt x="4146528" y="0"/>
                  </a:lnTo>
                  <a:lnTo>
                    <a:pt x="4146528" y="2459088"/>
                  </a:lnTo>
                  <a:lnTo>
                    <a:pt x="0" y="245908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9" name="Google Shape;769;p21"/>
            <p:cNvSpPr txBox="1"/>
            <p:nvPr/>
          </p:nvSpPr>
          <p:spPr>
            <a:xfrm>
              <a:off x="0" y="38100"/>
              <a:ext cx="4146528" cy="242098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3600">
                  <a:solidFill>
                    <a:srgbClr val="FFFFFF"/>
                  </a:solidFill>
                  <a:latin typeface="Garamond"/>
                  <a:ea typeface="Garamond"/>
                  <a:cs typeface="Garamond"/>
                  <a:sym typeface="Garamond"/>
                </a:rPr>
                <a:t>1. Identify interest </a:t>
              </a:r>
              <a:endParaRPr/>
            </a:p>
          </p:txBody>
        </p:sp>
      </p:grpSp>
      <p:sp>
        <p:nvSpPr>
          <p:cNvPr id="770" name="Google Shape;770;p21"/>
          <p:cNvSpPr/>
          <p:nvPr/>
        </p:nvSpPr>
        <p:spPr>
          <a:xfrm rot="5400000">
            <a:off x="1552211" y="6377395"/>
            <a:ext cx="2361248" cy="284797"/>
          </a:xfrm>
          <a:custGeom>
            <a:rect b="b" l="l" r="r" t="t"/>
            <a:pathLst>
              <a:path extrusionOk="0" h="379730" w="3148330">
                <a:moveTo>
                  <a:pt x="0" y="0"/>
                </a:moveTo>
                <a:lnTo>
                  <a:pt x="3148330" y="0"/>
                </a:lnTo>
                <a:lnTo>
                  <a:pt x="3148330" y="379730"/>
                </a:lnTo>
                <a:lnTo>
                  <a:pt x="0" y="379730"/>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71" name="Google Shape;771;p21"/>
          <p:cNvGrpSpPr/>
          <p:nvPr/>
        </p:nvGrpSpPr>
        <p:grpSpPr>
          <a:xfrm>
            <a:off x="2065625" y="4840089"/>
            <a:ext cx="3221165" cy="1955482"/>
            <a:chOff x="0" y="0"/>
            <a:chExt cx="4294886" cy="2607310"/>
          </a:xfrm>
        </p:grpSpPr>
        <p:sp>
          <p:nvSpPr>
            <p:cNvPr id="772" name="Google Shape;772;p21"/>
            <p:cNvSpPr/>
            <p:nvPr/>
          </p:nvSpPr>
          <p:spPr>
            <a:xfrm>
              <a:off x="38100" y="38100"/>
              <a:ext cx="4218686" cy="2531110"/>
            </a:xfrm>
            <a:custGeom>
              <a:rect b="b" l="l" r="r" t="t"/>
              <a:pathLst>
                <a:path extrusionOk="0" h="2531110" w="4218686">
                  <a:moveTo>
                    <a:pt x="0" y="253111"/>
                  </a:moveTo>
                  <a:cubicBezTo>
                    <a:pt x="0" y="113284"/>
                    <a:pt x="114681" y="0"/>
                    <a:pt x="256159" y="0"/>
                  </a:cubicBezTo>
                  <a:lnTo>
                    <a:pt x="3962527" y="0"/>
                  </a:lnTo>
                  <a:cubicBezTo>
                    <a:pt x="4104005" y="0"/>
                    <a:pt x="4218686" y="113284"/>
                    <a:pt x="4218686" y="253111"/>
                  </a:cubicBezTo>
                  <a:lnTo>
                    <a:pt x="4218686" y="2277999"/>
                  </a:lnTo>
                  <a:cubicBezTo>
                    <a:pt x="4218686" y="2417826"/>
                    <a:pt x="4104005" y="2531110"/>
                    <a:pt x="3962527" y="2531110"/>
                  </a:cubicBezTo>
                  <a:lnTo>
                    <a:pt x="256159" y="2531110"/>
                  </a:lnTo>
                  <a:cubicBezTo>
                    <a:pt x="114681" y="2531110"/>
                    <a:pt x="0" y="2417826"/>
                    <a:pt x="0" y="2277999"/>
                  </a:cubicBez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3" name="Google Shape;773;p21"/>
            <p:cNvSpPr/>
            <p:nvPr/>
          </p:nvSpPr>
          <p:spPr>
            <a:xfrm>
              <a:off x="0" y="0"/>
              <a:ext cx="4294886" cy="2607310"/>
            </a:xfrm>
            <a:custGeom>
              <a:rect b="b" l="l" r="r" t="t"/>
              <a:pathLst>
                <a:path extrusionOk="0" h="2607310" w="4294886">
                  <a:moveTo>
                    <a:pt x="0" y="291211"/>
                  </a:moveTo>
                  <a:cubicBezTo>
                    <a:pt x="0" y="129921"/>
                    <a:pt x="132207" y="0"/>
                    <a:pt x="294259" y="0"/>
                  </a:cubicBezTo>
                  <a:lnTo>
                    <a:pt x="4000627" y="0"/>
                  </a:lnTo>
                  <a:lnTo>
                    <a:pt x="4000627" y="38100"/>
                  </a:lnTo>
                  <a:lnTo>
                    <a:pt x="4000627" y="0"/>
                  </a:lnTo>
                  <a:cubicBezTo>
                    <a:pt x="4162679" y="0"/>
                    <a:pt x="4294886" y="129921"/>
                    <a:pt x="4294886" y="291211"/>
                  </a:cubicBezTo>
                  <a:lnTo>
                    <a:pt x="4256786" y="291211"/>
                  </a:lnTo>
                  <a:lnTo>
                    <a:pt x="4294886" y="291211"/>
                  </a:lnTo>
                  <a:lnTo>
                    <a:pt x="4294886" y="2316099"/>
                  </a:lnTo>
                  <a:lnTo>
                    <a:pt x="4256786" y="2316099"/>
                  </a:lnTo>
                  <a:lnTo>
                    <a:pt x="4294886" y="2316099"/>
                  </a:lnTo>
                  <a:cubicBezTo>
                    <a:pt x="4294886" y="2477389"/>
                    <a:pt x="4162679" y="2607310"/>
                    <a:pt x="4000627" y="2607310"/>
                  </a:cubicBezTo>
                  <a:lnTo>
                    <a:pt x="4000627" y="2569210"/>
                  </a:lnTo>
                  <a:lnTo>
                    <a:pt x="4000627" y="2607310"/>
                  </a:lnTo>
                  <a:lnTo>
                    <a:pt x="294259" y="2607310"/>
                  </a:lnTo>
                  <a:lnTo>
                    <a:pt x="294259" y="2569210"/>
                  </a:lnTo>
                  <a:lnTo>
                    <a:pt x="294259" y="2607310"/>
                  </a:lnTo>
                  <a:cubicBezTo>
                    <a:pt x="132207" y="2607310"/>
                    <a:pt x="0" y="2477389"/>
                    <a:pt x="0" y="2316099"/>
                  </a:cubicBezTo>
                  <a:lnTo>
                    <a:pt x="0" y="291211"/>
                  </a:lnTo>
                  <a:lnTo>
                    <a:pt x="38100" y="291211"/>
                  </a:lnTo>
                  <a:lnTo>
                    <a:pt x="0" y="291211"/>
                  </a:lnTo>
                  <a:moveTo>
                    <a:pt x="76200" y="291211"/>
                  </a:moveTo>
                  <a:lnTo>
                    <a:pt x="76200" y="2316099"/>
                  </a:lnTo>
                  <a:lnTo>
                    <a:pt x="38100" y="2316099"/>
                  </a:lnTo>
                  <a:lnTo>
                    <a:pt x="76200" y="2316099"/>
                  </a:lnTo>
                  <a:cubicBezTo>
                    <a:pt x="76200" y="2434463"/>
                    <a:pt x="173355" y="2531110"/>
                    <a:pt x="294259" y="2531110"/>
                  </a:cubicBezTo>
                  <a:lnTo>
                    <a:pt x="4000627" y="2531110"/>
                  </a:lnTo>
                  <a:cubicBezTo>
                    <a:pt x="4121404" y="2531110"/>
                    <a:pt x="4218686" y="2434463"/>
                    <a:pt x="4218686" y="2316099"/>
                  </a:cubicBezTo>
                  <a:lnTo>
                    <a:pt x="4218686" y="291211"/>
                  </a:lnTo>
                  <a:cubicBezTo>
                    <a:pt x="4218686" y="172847"/>
                    <a:pt x="4121531" y="76200"/>
                    <a:pt x="4000627" y="76200"/>
                  </a:cubicBezTo>
                  <a:lnTo>
                    <a:pt x="294259" y="76200"/>
                  </a:lnTo>
                  <a:lnTo>
                    <a:pt x="294259" y="38100"/>
                  </a:lnTo>
                  <a:lnTo>
                    <a:pt x="294259" y="76200"/>
                  </a:lnTo>
                  <a:cubicBezTo>
                    <a:pt x="173355" y="76200"/>
                    <a:pt x="76200" y="172847"/>
                    <a:pt x="76200" y="29121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74" name="Google Shape;774;p21"/>
          <p:cNvGrpSpPr/>
          <p:nvPr/>
        </p:nvGrpSpPr>
        <p:grpSpPr>
          <a:xfrm>
            <a:off x="2121227" y="4895691"/>
            <a:ext cx="3109896" cy="1844316"/>
            <a:chOff x="0" y="0"/>
            <a:chExt cx="4146528" cy="2459088"/>
          </a:xfrm>
        </p:grpSpPr>
        <p:sp>
          <p:nvSpPr>
            <p:cNvPr id="775" name="Google Shape;775;p21"/>
            <p:cNvSpPr/>
            <p:nvPr/>
          </p:nvSpPr>
          <p:spPr>
            <a:xfrm>
              <a:off x="0" y="0"/>
              <a:ext cx="4146528" cy="2459088"/>
            </a:xfrm>
            <a:custGeom>
              <a:rect b="b" l="l" r="r" t="t"/>
              <a:pathLst>
                <a:path extrusionOk="0" h="2459088" w="4146528">
                  <a:moveTo>
                    <a:pt x="0" y="0"/>
                  </a:moveTo>
                  <a:lnTo>
                    <a:pt x="4146528" y="0"/>
                  </a:lnTo>
                  <a:lnTo>
                    <a:pt x="4146528" y="2459088"/>
                  </a:lnTo>
                  <a:lnTo>
                    <a:pt x="0" y="245908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6" name="Google Shape;776;p21"/>
            <p:cNvSpPr txBox="1"/>
            <p:nvPr/>
          </p:nvSpPr>
          <p:spPr>
            <a:xfrm>
              <a:off x="0" y="38100"/>
              <a:ext cx="4146528" cy="242098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3600">
                  <a:solidFill>
                    <a:srgbClr val="FFFFFF"/>
                  </a:solidFill>
                  <a:latin typeface="Garamond"/>
                  <a:ea typeface="Garamond"/>
                  <a:cs typeface="Garamond"/>
                  <a:sym typeface="Garamond"/>
                </a:rPr>
                <a:t>2. Review existing products </a:t>
              </a:r>
              <a:endParaRPr/>
            </a:p>
          </p:txBody>
        </p:sp>
      </p:grpSp>
      <p:sp>
        <p:nvSpPr>
          <p:cNvPr id="777" name="Google Shape;777;p21"/>
          <p:cNvSpPr/>
          <p:nvPr/>
        </p:nvSpPr>
        <p:spPr>
          <a:xfrm>
            <a:off x="2738723" y="7563888"/>
            <a:ext cx="4196333" cy="284798"/>
          </a:xfrm>
          <a:custGeom>
            <a:rect b="b" l="l" r="r" t="t"/>
            <a:pathLst>
              <a:path extrusionOk="0" h="379730" w="5595112">
                <a:moveTo>
                  <a:pt x="0" y="0"/>
                </a:moveTo>
                <a:lnTo>
                  <a:pt x="5595112" y="0"/>
                </a:lnTo>
                <a:lnTo>
                  <a:pt x="5595112" y="379730"/>
                </a:lnTo>
                <a:lnTo>
                  <a:pt x="0" y="379730"/>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78" name="Google Shape;778;p21"/>
          <p:cNvGrpSpPr/>
          <p:nvPr/>
        </p:nvGrpSpPr>
        <p:grpSpPr>
          <a:xfrm>
            <a:off x="2065625" y="7213051"/>
            <a:ext cx="3221165" cy="1955482"/>
            <a:chOff x="0" y="0"/>
            <a:chExt cx="4294886" cy="2607310"/>
          </a:xfrm>
        </p:grpSpPr>
        <p:sp>
          <p:nvSpPr>
            <p:cNvPr id="779" name="Google Shape;779;p21"/>
            <p:cNvSpPr/>
            <p:nvPr/>
          </p:nvSpPr>
          <p:spPr>
            <a:xfrm>
              <a:off x="38100" y="38100"/>
              <a:ext cx="4218686" cy="2531110"/>
            </a:xfrm>
            <a:custGeom>
              <a:rect b="b" l="l" r="r" t="t"/>
              <a:pathLst>
                <a:path extrusionOk="0" h="2531110" w="4218686">
                  <a:moveTo>
                    <a:pt x="0" y="253111"/>
                  </a:moveTo>
                  <a:cubicBezTo>
                    <a:pt x="0" y="113284"/>
                    <a:pt x="114681" y="0"/>
                    <a:pt x="256159" y="0"/>
                  </a:cubicBezTo>
                  <a:lnTo>
                    <a:pt x="3962527" y="0"/>
                  </a:lnTo>
                  <a:cubicBezTo>
                    <a:pt x="4104005" y="0"/>
                    <a:pt x="4218686" y="113284"/>
                    <a:pt x="4218686" y="253111"/>
                  </a:cubicBezTo>
                  <a:lnTo>
                    <a:pt x="4218686" y="2277999"/>
                  </a:lnTo>
                  <a:cubicBezTo>
                    <a:pt x="4218686" y="2417826"/>
                    <a:pt x="4104005" y="2531110"/>
                    <a:pt x="3962527" y="2531110"/>
                  </a:cubicBezTo>
                  <a:lnTo>
                    <a:pt x="256159" y="2531110"/>
                  </a:lnTo>
                  <a:cubicBezTo>
                    <a:pt x="114681" y="2531110"/>
                    <a:pt x="0" y="2417826"/>
                    <a:pt x="0" y="2277999"/>
                  </a:cubicBez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0" name="Google Shape;780;p21"/>
            <p:cNvSpPr/>
            <p:nvPr/>
          </p:nvSpPr>
          <p:spPr>
            <a:xfrm>
              <a:off x="0" y="0"/>
              <a:ext cx="4294886" cy="2607310"/>
            </a:xfrm>
            <a:custGeom>
              <a:rect b="b" l="l" r="r" t="t"/>
              <a:pathLst>
                <a:path extrusionOk="0" h="2607310" w="4294886">
                  <a:moveTo>
                    <a:pt x="0" y="291211"/>
                  </a:moveTo>
                  <a:cubicBezTo>
                    <a:pt x="0" y="129921"/>
                    <a:pt x="132207" y="0"/>
                    <a:pt x="294259" y="0"/>
                  </a:cubicBezTo>
                  <a:lnTo>
                    <a:pt x="4000627" y="0"/>
                  </a:lnTo>
                  <a:lnTo>
                    <a:pt x="4000627" y="38100"/>
                  </a:lnTo>
                  <a:lnTo>
                    <a:pt x="4000627" y="0"/>
                  </a:lnTo>
                  <a:cubicBezTo>
                    <a:pt x="4162679" y="0"/>
                    <a:pt x="4294886" y="129921"/>
                    <a:pt x="4294886" y="291211"/>
                  </a:cubicBezTo>
                  <a:lnTo>
                    <a:pt x="4256786" y="291211"/>
                  </a:lnTo>
                  <a:lnTo>
                    <a:pt x="4294886" y="291211"/>
                  </a:lnTo>
                  <a:lnTo>
                    <a:pt x="4294886" y="2316099"/>
                  </a:lnTo>
                  <a:lnTo>
                    <a:pt x="4256786" y="2316099"/>
                  </a:lnTo>
                  <a:lnTo>
                    <a:pt x="4294886" y="2316099"/>
                  </a:lnTo>
                  <a:cubicBezTo>
                    <a:pt x="4294886" y="2477389"/>
                    <a:pt x="4162679" y="2607310"/>
                    <a:pt x="4000627" y="2607310"/>
                  </a:cubicBezTo>
                  <a:lnTo>
                    <a:pt x="4000627" y="2569210"/>
                  </a:lnTo>
                  <a:lnTo>
                    <a:pt x="4000627" y="2607310"/>
                  </a:lnTo>
                  <a:lnTo>
                    <a:pt x="294259" y="2607310"/>
                  </a:lnTo>
                  <a:lnTo>
                    <a:pt x="294259" y="2569210"/>
                  </a:lnTo>
                  <a:lnTo>
                    <a:pt x="294259" y="2607310"/>
                  </a:lnTo>
                  <a:cubicBezTo>
                    <a:pt x="132207" y="2607310"/>
                    <a:pt x="0" y="2477389"/>
                    <a:pt x="0" y="2316099"/>
                  </a:cubicBezTo>
                  <a:lnTo>
                    <a:pt x="0" y="291211"/>
                  </a:lnTo>
                  <a:lnTo>
                    <a:pt x="38100" y="291211"/>
                  </a:lnTo>
                  <a:lnTo>
                    <a:pt x="0" y="291211"/>
                  </a:lnTo>
                  <a:moveTo>
                    <a:pt x="76200" y="291211"/>
                  </a:moveTo>
                  <a:lnTo>
                    <a:pt x="76200" y="2316099"/>
                  </a:lnTo>
                  <a:lnTo>
                    <a:pt x="38100" y="2316099"/>
                  </a:lnTo>
                  <a:lnTo>
                    <a:pt x="76200" y="2316099"/>
                  </a:lnTo>
                  <a:cubicBezTo>
                    <a:pt x="76200" y="2434463"/>
                    <a:pt x="173355" y="2531110"/>
                    <a:pt x="294259" y="2531110"/>
                  </a:cubicBezTo>
                  <a:lnTo>
                    <a:pt x="4000627" y="2531110"/>
                  </a:lnTo>
                  <a:cubicBezTo>
                    <a:pt x="4121404" y="2531110"/>
                    <a:pt x="4218686" y="2434463"/>
                    <a:pt x="4218686" y="2316099"/>
                  </a:cubicBezTo>
                  <a:lnTo>
                    <a:pt x="4218686" y="291211"/>
                  </a:lnTo>
                  <a:cubicBezTo>
                    <a:pt x="4218686" y="172847"/>
                    <a:pt x="4121531" y="76200"/>
                    <a:pt x="4000627" y="76200"/>
                  </a:cubicBezTo>
                  <a:lnTo>
                    <a:pt x="294259" y="76200"/>
                  </a:lnTo>
                  <a:lnTo>
                    <a:pt x="294259" y="38100"/>
                  </a:lnTo>
                  <a:lnTo>
                    <a:pt x="294259" y="76200"/>
                  </a:lnTo>
                  <a:cubicBezTo>
                    <a:pt x="173355" y="76200"/>
                    <a:pt x="76200" y="172847"/>
                    <a:pt x="76200" y="29121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81" name="Google Shape;781;p21"/>
          <p:cNvGrpSpPr/>
          <p:nvPr/>
        </p:nvGrpSpPr>
        <p:grpSpPr>
          <a:xfrm>
            <a:off x="2121227" y="7268653"/>
            <a:ext cx="3109896" cy="1844316"/>
            <a:chOff x="0" y="0"/>
            <a:chExt cx="4146528" cy="2459088"/>
          </a:xfrm>
        </p:grpSpPr>
        <p:sp>
          <p:nvSpPr>
            <p:cNvPr id="782" name="Google Shape;782;p21"/>
            <p:cNvSpPr/>
            <p:nvPr/>
          </p:nvSpPr>
          <p:spPr>
            <a:xfrm>
              <a:off x="0" y="0"/>
              <a:ext cx="4146528" cy="2459088"/>
            </a:xfrm>
            <a:custGeom>
              <a:rect b="b" l="l" r="r" t="t"/>
              <a:pathLst>
                <a:path extrusionOk="0" h="2459088" w="4146528">
                  <a:moveTo>
                    <a:pt x="0" y="0"/>
                  </a:moveTo>
                  <a:lnTo>
                    <a:pt x="4146528" y="0"/>
                  </a:lnTo>
                  <a:lnTo>
                    <a:pt x="4146528" y="2459088"/>
                  </a:lnTo>
                  <a:lnTo>
                    <a:pt x="0" y="245908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3" name="Google Shape;783;p21"/>
            <p:cNvSpPr txBox="1"/>
            <p:nvPr/>
          </p:nvSpPr>
          <p:spPr>
            <a:xfrm>
              <a:off x="0" y="38100"/>
              <a:ext cx="4146528" cy="242098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3600">
                  <a:solidFill>
                    <a:srgbClr val="FFFFFF"/>
                  </a:solidFill>
                  <a:latin typeface="Garamond"/>
                  <a:ea typeface="Garamond"/>
                  <a:cs typeface="Garamond"/>
                  <a:sym typeface="Garamond"/>
                </a:rPr>
                <a:t>3. Review reach and scope (people, place)</a:t>
              </a:r>
              <a:endParaRPr/>
            </a:p>
          </p:txBody>
        </p:sp>
      </p:grpSp>
      <p:sp>
        <p:nvSpPr>
          <p:cNvPr id="784" name="Google Shape;784;p21"/>
          <p:cNvSpPr/>
          <p:nvPr/>
        </p:nvSpPr>
        <p:spPr>
          <a:xfrm rot="-5400000">
            <a:off x="5760308" y="6377377"/>
            <a:ext cx="2361247" cy="284798"/>
          </a:xfrm>
          <a:custGeom>
            <a:rect b="b" l="l" r="r" t="t"/>
            <a:pathLst>
              <a:path extrusionOk="0" h="379730" w="3148330">
                <a:moveTo>
                  <a:pt x="0" y="0"/>
                </a:moveTo>
                <a:lnTo>
                  <a:pt x="3148330" y="0"/>
                </a:lnTo>
                <a:lnTo>
                  <a:pt x="3148330" y="379730"/>
                </a:lnTo>
                <a:lnTo>
                  <a:pt x="0" y="379730"/>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85" name="Google Shape;785;p21"/>
          <p:cNvGrpSpPr/>
          <p:nvPr/>
        </p:nvGrpSpPr>
        <p:grpSpPr>
          <a:xfrm>
            <a:off x="6273678" y="7213051"/>
            <a:ext cx="3221165" cy="1955482"/>
            <a:chOff x="0" y="0"/>
            <a:chExt cx="4294886" cy="2607310"/>
          </a:xfrm>
        </p:grpSpPr>
        <p:sp>
          <p:nvSpPr>
            <p:cNvPr id="786" name="Google Shape;786;p21"/>
            <p:cNvSpPr/>
            <p:nvPr/>
          </p:nvSpPr>
          <p:spPr>
            <a:xfrm>
              <a:off x="38100" y="38100"/>
              <a:ext cx="4218686" cy="2531110"/>
            </a:xfrm>
            <a:custGeom>
              <a:rect b="b" l="l" r="r" t="t"/>
              <a:pathLst>
                <a:path extrusionOk="0" h="2531110" w="4218686">
                  <a:moveTo>
                    <a:pt x="0" y="253111"/>
                  </a:moveTo>
                  <a:cubicBezTo>
                    <a:pt x="0" y="113284"/>
                    <a:pt x="114681" y="0"/>
                    <a:pt x="256159" y="0"/>
                  </a:cubicBezTo>
                  <a:lnTo>
                    <a:pt x="3962527" y="0"/>
                  </a:lnTo>
                  <a:cubicBezTo>
                    <a:pt x="4104005" y="0"/>
                    <a:pt x="4218686" y="113284"/>
                    <a:pt x="4218686" y="253111"/>
                  </a:cubicBezTo>
                  <a:lnTo>
                    <a:pt x="4218686" y="2277999"/>
                  </a:lnTo>
                  <a:cubicBezTo>
                    <a:pt x="4218686" y="2417826"/>
                    <a:pt x="4104005" y="2531110"/>
                    <a:pt x="3962527" y="2531110"/>
                  </a:cubicBezTo>
                  <a:lnTo>
                    <a:pt x="256159" y="2531110"/>
                  </a:lnTo>
                  <a:cubicBezTo>
                    <a:pt x="114681" y="2531110"/>
                    <a:pt x="0" y="2417826"/>
                    <a:pt x="0" y="2277999"/>
                  </a:cubicBez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7" name="Google Shape;787;p21"/>
            <p:cNvSpPr/>
            <p:nvPr/>
          </p:nvSpPr>
          <p:spPr>
            <a:xfrm>
              <a:off x="0" y="0"/>
              <a:ext cx="4294886" cy="2607310"/>
            </a:xfrm>
            <a:custGeom>
              <a:rect b="b" l="l" r="r" t="t"/>
              <a:pathLst>
                <a:path extrusionOk="0" h="2607310" w="4294886">
                  <a:moveTo>
                    <a:pt x="0" y="291211"/>
                  </a:moveTo>
                  <a:cubicBezTo>
                    <a:pt x="0" y="129921"/>
                    <a:pt x="132207" y="0"/>
                    <a:pt x="294259" y="0"/>
                  </a:cubicBezTo>
                  <a:lnTo>
                    <a:pt x="4000627" y="0"/>
                  </a:lnTo>
                  <a:lnTo>
                    <a:pt x="4000627" y="38100"/>
                  </a:lnTo>
                  <a:lnTo>
                    <a:pt x="4000627" y="0"/>
                  </a:lnTo>
                  <a:cubicBezTo>
                    <a:pt x="4162679" y="0"/>
                    <a:pt x="4294886" y="129921"/>
                    <a:pt x="4294886" y="291211"/>
                  </a:cubicBezTo>
                  <a:lnTo>
                    <a:pt x="4256786" y="291211"/>
                  </a:lnTo>
                  <a:lnTo>
                    <a:pt x="4294886" y="291211"/>
                  </a:lnTo>
                  <a:lnTo>
                    <a:pt x="4294886" y="2316099"/>
                  </a:lnTo>
                  <a:lnTo>
                    <a:pt x="4256786" y="2316099"/>
                  </a:lnTo>
                  <a:lnTo>
                    <a:pt x="4294886" y="2316099"/>
                  </a:lnTo>
                  <a:cubicBezTo>
                    <a:pt x="4294886" y="2477389"/>
                    <a:pt x="4162679" y="2607310"/>
                    <a:pt x="4000627" y="2607310"/>
                  </a:cubicBezTo>
                  <a:lnTo>
                    <a:pt x="4000627" y="2569210"/>
                  </a:lnTo>
                  <a:lnTo>
                    <a:pt x="4000627" y="2607310"/>
                  </a:lnTo>
                  <a:lnTo>
                    <a:pt x="294259" y="2607310"/>
                  </a:lnTo>
                  <a:lnTo>
                    <a:pt x="294259" y="2569210"/>
                  </a:lnTo>
                  <a:lnTo>
                    <a:pt x="294259" y="2607310"/>
                  </a:lnTo>
                  <a:cubicBezTo>
                    <a:pt x="132207" y="2607310"/>
                    <a:pt x="0" y="2477389"/>
                    <a:pt x="0" y="2316099"/>
                  </a:cubicBezTo>
                  <a:lnTo>
                    <a:pt x="0" y="291211"/>
                  </a:lnTo>
                  <a:lnTo>
                    <a:pt x="38100" y="291211"/>
                  </a:lnTo>
                  <a:lnTo>
                    <a:pt x="0" y="291211"/>
                  </a:lnTo>
                  <a:moveTo>
                    <a:pt x="76200" y="291211"/>
                  </a:moveTo>
                  <a:lnTo>
                    <a:pt x="76200" y="2316099"/>
                  </a:lnTo>
                  <a:lnTo>
                    <a:pt x="38100" y="2316099"/>
                  </a:lnTo>
                  <a:lnTo>
                    <a:pt x="76200" y="2316099"/>
                  </a:lnTo>
                  <a:cubicBezTo>
                    <a:pt x="76200" y="2434463"/>
                    <a:pt x="173355" y="2531110"/>
                    <a:pt x="294259" y="2531110"/>
                  </a:cubicBezTo>
                  <a:lnTo>
                    <a:pt x="4000627" y="2531110"/>
                  </a:lnTo>
                  <a:cubicBezTo>
                    <a:pt x="4121404" y="2531110"/>
                    <a:pt x="4218686" y="2434463"/>
                    <a:pt x="4218686" y="2316099"/>
                  </a:cubicBezTo>
                  <a:lnTo>
                    <a:pt x="4218686" y="291211"/>
                  </a:lnTo>
                  <a:cubicBezTo>
                    <a:pt x="4218686" y="172847"/>
                    <a:pt x="4121531" y="76200"/>
                    <a:pt x="4000627" y="76200"/>
                  </a:cubicBezTo>
                  <a:lnTo>
                    <a:pt x="294259" y="76200"/>
                  </a:lnTo>
                  <a:lnTo>
                    <a:pt x="294259" y="38100"/>
                  </a:lnTo>
                  <a:lnTo>
                    <a:pt x="294259" y="76200"/>
                  </a:lnTo>
                  <a:cubicBezTo>
                    <a:pt x="173355" y="76200"/>
                    <a:pt x="76200" y="172847"/>
                    <a:pt x="76200" y="29121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88" name="Google Shape;788;p21"/>
          <p:cNvGrpSpPr/>
          <p:nvPr/>
        </p:nvGrpSpPr>
        <p:grpSpPr>
          <a:xfrm>
            <a:off x="6329280" y="7268653"/>
            <a:ext cx="3109896" cy="1844316"/>
            <a:chOff x="0" y="0"/>
            <a:chExt cx="4146528" cy="2459088"/>
          </a:xfrm>
        </p:grpSpPr>
        <p:sp>
          <p:nvSpPr>
            <p:cNvPr id="789" name="Google Shape;789;p21"/>
            <p:cNvSpPr/>
            <p:nvPr/>
          </p:nvSpPr>
          <p:spPr>
            <a:xfrm>
              <a:off x="0" y="0"/>
              <a:ext cx="4146528" cy="2459088"/>
            </a:xfrm>
            <a:custGeom>
              <a:rect b="b" l="l" r="r" t="t"/>
              <a:pathLst>
                <a:path extrusionOk="0" h="2459088" w="4146528">
                  <a:moveTo>
                    <a:pt x="0" y="0"/>
                  </a:moveTo>
                  <a:lnTo>
                    <a:pt x="4146528" y="0"/>
                  </a:lnTo>
                  <a:lnTo>
                    <a:pt x="4146528" y="2459088"/>
                  </a:lnTo>
                  <a:lnTo>
                    <a:pt x="0" y="245908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0" name="Google Shape;790;p21"/>
            <p:cNvSpPr txBox="1"/>
            <p:nvPr/>
          </p:nvSpPr>
          <p:spPr>
            <a:xfrm>
              <a:off x="0" y="38100"/>
              <a:ext cx="4146528" cy="242098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3600">
                  <a:solidFill>
                    <a:srgbClr val="FFFFFF"/>
                  </a:solidFill>
                  <a:latin typeface="Garamond"/>
                  <a:ea typeface="Garamond"/>
                  <a:cs typeface="Garamond"/>
                  <a:sym typeface="Garamond"/>
                </a:rPr>
                <a:t>4. Identify low hanging fruit </a:t>
              </a:r>
              <a:endParaRPr/>
            </a:p>
          </p:txBody>
        </p:sp>
      </p:grpSp>
      <p:sp>
        <p:nvSpPr>
          <p:cNvPr id="791" name="Google Shape;791;p21"/>
          <p:cNvSpPr/>
          <p:nvPr/>
        </p:nvSpPr>
        <p:spPr>
          <a:xfrm rot="-5400000">
            <a:off x="5760308" y="4004413"/>
            <a:ext cx="2361247" cy="284798"/>
          </a:xfrm>
          <a:custGeom>
            <a:rect b="b" l="l" r="r" t="t"/>
            <a:pathLst>
              <a:path extrusionOk="0" h="379730" w="3148330">
                <a:moveTo>
                  <a:pt x="0" y="0"/>
                </a:moveTo>
                <a:lnTo>
                  <a:pt x="3148330" y="0"/>
                </a:lnTo>
                <a:lnTo>
                  <a:pt x="3148330" y="379730"/>
                </a:lnTo>
                <a:lnTo>
                  <a:pt x="0" y="379730"/>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92" name="Google Shape;792;p21"/>
          <p:cNvGrpSpPr/>
          <p:nvPr/>
        </p:nvGrpSpPr>
        <p:grpSpPr>
          <a:xfrm>
            <a:off x="6273678" y="4840089"/>
            <a:ext cx="3221165" cy="1955482"/>
            <a:chOff x="0" y="0"/>
            <a:chExt cx="4294886" cy="2607310"/>
          </a:xfrm>
        </p:grpSpPr>
        <p:sp>
          <p:nvSpPr>
            <p:cNvPr id="793" name="Google Shape;793;p21"/>
            <p:cNvSpPr/>
            <p:nvPr/>
          </p:nvSpPr>
          <p:spPr>
            <a:xfrm>
              <a:off x="38100" y="38100"/>
              <a:ext cx="4218686" cy="2531110"/>
            </a:xfrm>
            <a:custGeom>
              <a:rect b="b" l="l" r="r" t="t"/>
              <a:pathLst>
                <a:path extrusionOk="0" h="2531110" w="4218686">
                  <a:moveTo>
                    <a:pt x="0" y="253111"/>
                  </a:moveTo>
                  <a:cubicBezTo>
                    <a:pt x="0" y="113284"/>
                    <a:pt x="114681" y="0"/>
                    <a:pt x="256159" y="0"/>
                  </a:cubicBezTo>
                  <a:lnTo>
                    <a:pt x="3962527" y="0"/>
                  </a:lnTo>
                  <a:cubicBezTo>
                    <a:pt x="4104005" y="0"/>
                    <a:pt x="4218686" y="113284"/>
                    <a:pt x="4218686" y="253111"/>
                  </a:cubicBezTo>
                  <a:lnTo>
                    <a:pt x="4218686" y="2277999"/>
                  </a:lnTo>
                  <a:cubicBezTo>
                    <a:pt x="4218686" y="2417826"/>
                    <a:pt x="4104005" y="2531110"/>
                    <a:pt x="3962527" y="2531110"/>
                  </a:cubicBezTo>
                  <a:lnTo>
                    <a:pt x="256159" y="2531110"/>
                  </a:lnTo>
                  <a:cubicBezTo>
                    <a:pt x="114681" y="2531110"/>
                    <a:pt x="0" y="2417826"/>
                    <a:pt x="0" y="2277999"/>
                  </a:cubicBez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4" name="Google Shape;794;p21"/>
            <p:cNvSpPr/>
            <p:nvPr/>
          </p:nvSpPr>
          <p:spPr>
            <a:xfrm>
              <a:off x="0" y="0"/>
              <a:ext cx="4294886" cy="2607310"/>
            </a:xfrm>
            <a:custGeom>
              <a:rect b="b" l="l" r="r" t="t"/>
              <a:pathLst>
                <a:path extrusionOk="0" h="2607310" w="4294886">
                  <a:moveTo>
                    <a:pt x="0" y="291211"/>
                  </a:moveTo>
                  <a:cubicBezTo>
                    <a:pt x="0" y="129921"/>
                    <a:pt x="132207" y="0"/>
                    <a:pt x="294259" y="0"/>
                  </a:cubicBezTo>
                  <a:lnTo>
                    <a:pt x="4000627" y="0"/>
                  </a:lnTo>
                  <a:lnTo>
                    <a:pt x="4000627" y="38100"/>
                  </a:lnTo>
                  <a:lnTo>
                    <a:pt x="4000627" y="0"/>
                  </a:lnTo>
                  <a:cubicBezTo>
                    <a:pt x="4162679" y="0"/>
                    <a:pt x="4294886" y="129921"/>
                    <a:pt x="4294886" y="291211"/>
                  </a:cubicBezTo>
                  <a:lnTo>
                    <a:pt x="4256786" y="291211"/>
                  </a:lnTo>
                  <a:lnTo>
                    <a:pt x="4294886" y="291211"/>
                  </a:lnTo>
                  <a:lnTo>
                    <a:pt x="4294886" y="2316099"/>
                  </a:lnTo>
                  <a:lnTo>
                    <a:pt x="4256786" y="2316099"/>
                  </a:lnTo>
                  <a:lnTo>
                    <a:pt x="4294886" y="2316099"/>
                  </a:lnTo>
                  <a:cubicBezTo>
                    <a:pt x="4294886" y="2477389"/>
                    <a:pt x="4162679" y="2607310"/>
                    <a:pt x="4000627" y="2607310"/>
                  </a:cubicBezTo>
                  <a:lnTo>
                    <a:pt x="4000627" y="2569210"/>
                  </a:lnTo>
                  <a:lnTo>
                    <a:pt x="4000627" y="2607310"/>
                  </a:lnTo>
                  <a:lnTo>
                    <a:pt x="294259" y="2607310"/>
                  </a:lnTo>
                  <a:lnTo>
                    <a:pt x="294259" y="2569210"/>
                  </a:lnTo>
                  <a:lnTo>
                    <a:pt x="294259" y="2607310"/>
                  </a:lnTo>
                  <a:cubicBezTo>
                    <a:pt x="132207" y="2607310"/>
                    <a:pt x="0" y="2477389"/>
                    <a:pt x="0" y="2316099"/>
                  </a:cubicBezTo>
                  <a:lnTo>
                    <a:pt x="0" y="291211"/>
                  </a:lnTo>
                  <a:lnTo>
                    <a:pt x="38100" y="291211"/>
                  </a:lnTo>
                  <a:lnTo>
                    <a:pt x="0" y="291211"/>
                  </a:lnTo>
                  <a:moveTo>
                    <a:pt x="76200" y="291211"/>
                  </a:moveTo>
                  <a:lnTo>
                    <a:pt x="76200" y="2316099"/>
                  </a:lnTo>
                  <a:lnTo>
                    <a:pt x="38100" y="2316099"/>
                  </a:lnTo>
                  <a:lnTo>
                    <a:pt x="76200" y="2316099"/>
                  </a:lnTo>
                  <a:cubicBezTo>
                    <a:pt x="76200" y="2434463"/>
                    <a:pt x="173355" y="2531110"/>
                    <a:pt x="294259" y="2531110"/>
                  </a:cubicBezTo>
                  <a:lnTo>
                    <a:pt x="4000627" y="2531110"/>
                  </a:lnTo>
                  <a:cubicBezTo>
                    <a:pt x="4121404" y="2531110"/>
                    <a:pt x="4218686" y="2434463"/>
                    <a:pt x="4218686" y="2316099"/>
                  </a:cubicBezTo>
                  <a:lnTo>
                    <a:pt x="4218686" y="291211"/>
                  </a:lnTo>
                  <a:cubicBezTo>
                    <a:pt x="4218686" y="172847"/>
                    <a:pt x="4121531" y="76200"/>
                    <a:pt x="4000627" y="76200"/>
                  </a:cubicBezTo>
                  <a:lnTo>
                    <a:pt x="294259" y="76200"/>
                  </a:lnTo>
                  <a:lnTo>
                    <a:pt x="294259" y="38100"/>
                  </a:lnTo>
                  <a:lnTo>
                    <a:pt x="294259" y="76200"/>
                  </a:lnTo>
                  <a:cubicBezTo>
                    <a:pt x="173355" y="76200"/>
                    <a:pt x="76200" y="172847"/>
                    <a:pt x="76200" y="29121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95" name="Google Shape;795;p21"/>
          <p:cNvGrpSpPr/>
          <p:nvPr/>
        </p:nvGrpSpPr>
        <p:grpSpPr>
          <a:xfrm>
            <a:off x="6329280" y="4895691"/>
            <a:ext cx="3109896" cy="1844316"/>
            <a:chOff x="0" y="0"/>
            <a:chExt cx="4146528" cy="2459088"/>
          </a:xfrm>
        </p:grpSpPr>
        <p:sp>
          <p:nvSpPr>
            <p:cNvPr id="796" name="Google Shape;796;p21"/>
            <p:cNvSpPr/>
            <p:nvPr/>
          </p:nvSpPr>
          <p:spPr>
            <a:xfrm>
              <a:off x="0" y="0"/>
              <a:ext cx="4146528" cy="2459088"/>
            </a:xfrm>
            <a:custGeom>
              <a:rect b="b" l="l" r="r" t="t"/>
              <a:pathLst>
                <a:path extrusionOk="0" h="2459088" w="4146528">
                  <a:moveTo>
                    <a:pt x="0" y="0"/>
                  </a:moveTo>
                  <a:lnTo>
                    <a:pt x="4146528" y="0"/>
                  </a:lnTo>
                  <a:lnTo>
                    <a:pt x="4146528" y="2459088"/>
                  </a:lnTo>
                  <a:lnTo>
                    <a:pt x="0" y="245908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7" name="Google Shape;797;p21"/>
            <p:cNvSpPr txBox="1"/>
            <p:nvPr/>
          </p:nvSpPr>
          <p:spPr>
            <a:xfrm>
              <a:off x="0" y="38100"/>
              <a:ext cx="4146528" cy="242098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3600">
                  <a:solidFill>
                    <a:srgbClr val="FFFFFF"/>
                  </a:solidFill>
                  <a:latin typeface="Garamond"/>
                  <a:ea typeface="Garamond"/>
                  <a:cs typeface="Garamond"/>
                  <a:sym typeface="Garamond"/>
                </a:rPr>
                <a:t>5. Co develop approach, solution </a:t>
              </a:r>
              <a:endParaRPr/>
            </a:p>
          </p:txBody>
        </p:sp>
      </p:grpSp>
      <p:sp>
        <p:nvSpPr>
          <p:cNvPr id="798" name="Google Shape;798;p21"/>
          <p:cNvSpPr/>
          <p:nvPr/>
        </p:nvSpPr>
        <p:spPr>
          <a:xfrm>
            <a:off x="6946778" y="2817963"/>
            <a:ext cx="4196333" cy="284798"/>
          </a:xfrm>
          <a:custGeom>
            <a:rect b="b" l="l" r="r" t="t"/>
            <a:pathLst>
              <a:path extrusionOk="0" h="379730" w="5595112">
                <a:moveTo>
                  <a:pt x="0" y="0"/>
                </a:moveTo>
                <a:lnTo>
                  <a:pt x="5595112" y="0"/>
                </a:lnTo>
                <a:lnTo>
                  <a:pt x="5595112" y="379730"/>
                </a:lnTo>
                <a:lnTo>
                  <a:pt x="0" y="379730"/>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99" name="Google Shape;799;p21"/>
          <p:cNvGrpSpPr/>
          <p:nvPr/>
        </p:nvGrpSpPr>
        <p:grpSpPr>
          <a:xfrm>
            <a:off x="6273678" y="2467126"/>
            <a:ext cx="3221165" cy="1955483"/>
            <a:chOff x="0" y="0"/>
            <a:chExt cx="4294886" cy="2607310"/>
          </a:xfrm>
        </p:grpSpPr>
        <p:sp>
          <p:nvSpPr>
            <p:cNvPr id="800" name="Google Shape;800;p21"/>
            <p:cNvSpPr/>
            <p:nvPr/>
          </p:nvSpPr>
          <p:spPr>
            <a:xfrm>
              <a:off x="38100" y="38100"/>
              <a:ext cx="4218686" cy="2531110"/>
            </a:xfrm>
            <a:custGeom>
              <a:rect b="b" l="l" r="r" t="t"/>
              <a:pathLst>
                <a:path extrusionOk="0" h="2531110" w="4218686">
                  <a:moveTo>
                    <a:pt x="0" y="253111"/>
                  </a:moveTo>
                  <a:cubicBezTo>
                    <a:pt x="0" y="113284"/>
                    <a:pt x="114681" y="0"/>
                    <a:pt x="256159" y="0"/>
                  </a:cubicBezTo>
                  <a:lnTo>
                    <a:pt x="3962527" y="0"/>
                  </a:lnTo>
                  <a:cubicBezTo>
                    <a:pt x="4104005" y="0"/>
                    <a:pt x="4218686" y="113284"/>
                    <a:pt x="4218686" y="253111"/>
                  </a:cubicBezTo>
                  <a:lnTo>
                    <a:pt x="4218686" y="2277999"/>
                  </a:lnTo>
                  <a:cubicBezTo>
                    <a:pt x="4218686" y="2417826"/>
                    <a:pt x="4104005" y="2531110"/>
                    <a:pt x="3962527" y="2531110"/>
                  </a:cubicBezTo>
                  <a:lnTo>
                    <a:pt x="256159" y="2531110"/>
                  </a:lnTo>
                  <a:cubicBezTo>
                    <a:pt x="114681" y="2531110"/>
                    <a:pt x="0" y="2417826"/>
                    <a:pt x="0" y="2277999"/>
                  </a:cubicBez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1" name="Google Shape;801;p21"/>
            <p:cNvSpPr/>
            <p:nvPr/>
          </p:nvSpPr>
          <p:spPr>
            <a:xfrm>
              <a:off x="0" y="0"/>
              <a:ext cx="4294886" cy="2607310"/>
            </a:xfrm>
            <a:custGeom>
              <a:rect b="b" l="l" r="r" t="t"/>
              <a:pathLst>
                <a:path extrusionOk="0" h="2607310" w="4294886">
                  <a:moveTo>
                    <a:pt x="0" y="291211"/>
                  </a:moveTo>
                  <a:cubicBezTo>
                    <a:pt x="0" y="129921"/>
                    <a:pt x="132207" y="0"/>
                    <a:pt x="294259" y="0"/>
                  </a:cubicBezTo>
                  <a:lnTo>
                    <a:pt x="4000627" y="0"/>
                  </a:lnTo>
                  <a:lnTo>
                    <a:pt x="4000627" y="38100"/>
                  </a:lnTo>
                  <a:lnTo>
                    <a:pt x="4000627" y="0"/>
                  </a:lnTo>
                  <a:cubicBezTo>
                    <a:pt x="4162679" y="0"/>
                    <a:pt x="4294886" y="129921"/>
                    <a:pt x="4294886" y="291211"/>
                  </a:cubicBezTo>
                  <a:lnTo>
                    <a:pt x="4256786" y="291211"/>
                  </a:lnTo>
                  <a:lnTo>
                    <a:pt x="4294886" y="291211"/>
                  </a:lnTo>
                  <a:lnTo>
                    <a:pt x="4294886" y="2316099"/>
                  </a:lnTo>
                  <a:lnTo>
                    <a:pt x="4256786" y="2316099"/>
                  </a:lnTo>
                  <a:lnTo>
                    <a:pt x="4294886" y="2316099"/>
                  </a:lnTo>
                  <a:cubicBezTo>
                    <a:pt x="4294886" y="2477389"/>
                    <a:pt x="4162679" y="2607310"/>
                    <a:pt x="4000627" y="2607310"/>
                  </a:cubicBezTo>
                  <a:lnTo>
                    <a:pt x="4000627" y="2569210"/>
                  </a:lnTo>
                  <a:lnTo>
                    <a:pt x="4000627" y="2607310"/>
                  </a:lnTo>
                  <a:lnTo>
                    <a:pt x="294259" y="2607310"/>
                  </a:lnTo>
                  <a:lnTo>
                    <a:pt x="294259" y="2569210"/>
                  </a:lnTo>
                  <a:lnTo>
                    <a:pt x="294259" y="2607310"/>
                  </a:lnTo>
                  <a:cubicBezTo>
                    <a:pt x="132207" y="2607310"/>
                    <a:pt x="0" y="2477389"/>
                    <a:pt x="0" y="2316099"/>
                  </a:cubicBezTo>
                  <a:lnTo>
                    <a:pt x="0" y="291211"/>
                  </a:lnTo>
                  <a:lnTo>
                    <a:pt x="38100" y="291211"/>
                  </a:lnTo>
                  <a:lnTo>
                    <a:pt x="0" y="291211"/>
                  </a:lnTo>
                  <a:moveTo>
                    <a:pt x="76200" y="291211"/>
                  </a:moveTo>
                  <a:lnTo>
                    <a:pt x="76200" y="2316099"/>
                  </a:lnTo>
                  <a:lnTo>
                    <a:pt x="38100" y="2316099"/>
                  </a:lnTo>
                  <a:lnTo>
                    <a:pt x="76200" y="2316099"/>
                  </a:lnTo>
                  <a:cubicBezTo>
                    <a:pt x="76200" y="2434463"/>
                    <a:pt x="173355" y="2531110"/>
                    <a:pt x="294259" y="2531110"/>
                  </a:cubicBezTo>
                  <a:lnTo>
                    <a:pt x="4000627" y="2531110"/>
                  </a:lnTo>
                  <a:cubicBezTo>
                    <a:pt x="4121404" y="2531110"/>
                    <a:pt x="4218686" y="2434463"/>
                    <a:pt x="4218686" y="2316099"/>
                  </a:cubicBezTo>
                  <a:lnTo>
                    <a:pt x="4218686" y="291211"/>
                  </a:lnTo>
                  <a:cubicBezTo>
                    <a:pt x="4218686" y="172847"/>
                    <a:pt x="4121531" y="76200"/>
                    <a:pt x="4000627" y="76200"/>
                  </a:cubicBezTo>
                  <a:lnTo>
                    <a:pt x="294259" y="76200"/>
                  </a:lnTo>
                  <a:lnTo>
                    <a:pt x="294259" y="38100"/>
                  </a:lnTo>
                  <a:lnTo>
                    <a:pt x="294259" y="76200"/>
                  </a:lnTo>
                  <a:cubicBezTo>
                    <a:pt x="173355" y="76200"/>
                    <a:pt x="76200" y="172847"/>
                    <a:pt x="76200" y="29121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802" name="Google Shape;802;p21"/>
          <p:cNvGrpSpPr/>
          <p:nvPr/>
        </p:nvGrpSpPr>
        <p:grpSpPr>
          <a:xfrm>
            <a:off x="6329280" y="2522728"/>
            <a:ext cx="3109896" cy="1844316"/>
            <a:chOff x="0" y="0"/>
            <a:chExt cx="4146528" cy="2459088"/>
          </a:xfrm>
        </p:grpSpPr>
        <p:sp>
          <p:nvSpPr>
            <p:cNvPr id="803" name="Google Shape;803;p21"/>
            <p:cNvSpPr/>
            <p:nvPr/>
          </p:nvSpPr>
          <p:spPr>
            <a:xfrm>
              <a:off x="0" y="0"/>
              <a:ext cx="4146528" cy="2459088"/>
            </a:xfrm>
            <a:custGeom>
              <a:rect b="b" l="l" r="r" t="t"/>
              <a:pathLst>
                <a:path extrusionOk="0" h="2459088" w="4146528">
                  <a:moveTo>
                    <a:pt x="0" y="0"/>
                  </a:moveTo>
                  <a:lnTo>
                    <a:pt x="4146528" y="0"/>
                  </a:lnTo>
                  <a:lnTo>
                    <a:pt x="4146528" y="2459088"/>
                  </a:lnTo>
                  <a:lnTo>
                    <a:pt x="0" y="245908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4" name="Google Shape;804;p21"/>
            <p:cNvSpPr txBox="1"/>
            <p:nvPr/>
          </p:nvSpPr>
          <p:spPr>
            <a:xfrm>
              <a:off x="0" y="38100"/>
              <a:ext cx="4146528" cy="242098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3600">
                  <a:solidFill>
                    <a:srgbClr val="FFFFFF"/>
                  </a:solidFill>
                  <a:latin typeface="Garamond"/>
                  <a:ea typeface="Garamond"/>
                  <a:cs typeface="Garamond"/>
                  <a:sym typeface="Garamond"/>
                </a:rPr>
                <a:t>6. Pilot and lessons learnt </a:t>
              </a:r>
              <a:endParaRPr/>
            </a:p>
          </p:txBody>
        </p:sp>
      </p:grpSp>
      <p:grpSp>
        <p:nvGrpSpPr>
          <p:cNvPr id="805" name="Google Shape;805;p21"/>
          <p:cNvGrpSpPr/>
          <p:nvPr/>
        </p:nvGrpSpPr>
        <p:grpSpPr>
          <a:xfrm>
            <a:off x="10481733" y="2467126"/>
            <a:ext cx="3221165" cy="1955483"/>
            <a:chOff x="0" y="0"/>
            <a:chExt cx="4294886" cy="2607310"/>
          </a:xfrm>
        </p:grpSpPr>
        <p:sp>
          <p:nvSpPr>
            <p:cNvPr id="806" name="Google Shape;806;p21"/>
            <p:cNvSpPr/>
            <p:nvPr/>
          </p:nvSpPr>
          <p:spPr>
            <a:xfrm>
              <a:off x="38100" y="38100"/>
              <a:ext cx="4218686" cy="2531110"/>
            </a:xfrm>
            <a:custGeom>
              <a:rect b="b" l="l" r="r" t="t"/>
              <a:pathLst>
                <a:path extrusionOk="0" h="2531110" w="4218686">
                  <a:moveTo>
                    <a:pt x="0" y="253111"/>
                  </a:moveTo>
                  <a:cubicBezTo>
                    <a:pt x="0" y="113284"/>
                    <a:pt x="114681" y="0"/>
                    <a:pt x="256159" y="0"/>
                  </a:cubicBezTo>
                  <a:lnTo>
                    <a:pt x="3962527" y="0"/>
                  </a:lnTo>
                  <a:cubicBezTo>
                    <a:pt x="4104005" y="0"/>
                    <a:pt x="4218686" y="113284"/>
                    <a:pt x="4218686" y="253111"/>
                  </a:cubicBezTo>
                  <a:lnTo>
                    <a:pt x="4218686" y="2277999"/>
                  </a:lnTo>
                  <a:cubicBezTo>
                    <a:pt x="4218686" y="2417826"/>
                    <a:pt x="4104005" y="2531110"/>
                    <a:pt x="3962527" y="2531110"/>
                  </a:cubicBezTo>
                  <a:lnTo>
                    <a:pt x="256159" y="2531110"/>
                  </a:lnTo>
                  <a:cubicBezTo>
                    <a:pt x="114681" y="2531110"/>
                    <a:pt x="0" y="2417826"/>
                    <a:pt x="0" y="2277999"/>
                  </a:cubicBez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7" name="Google Shape;807;p21"/>
            <p:cNvSpPr/>
            <p:nvPr/>
          </p:nvSpPr>
          <p:spPr>
            <a:xfrm>
              <a:off x="0" y="0"/>
              <a:ext cx="4294886" cy="2607310"/>
            </a:xfrm>
            <a:custGeom>
              <a:rect b="b" l="l" r="r" t="t"/>
              <a:pathLst>
                <a:path extrusionOk="0" h="2607310" w="4294886">
                  <a:moveTo>
                    <a:pt x="0" y="291211"/>
                  </a:moveTo>
                  <a:cubicBezTo>
                    <a:pt x="0" y="129921"/>
                    <a:pt x="132207" y="0"/>
                    <a:pt x="294259" y="0"/>
                  </a:cubicBezTo>
                  <a:lnTo>
                    <a:pt x="4000627" y="0"/>
                  </a:lnTo>
                  <a:lnTo>
                    <a:pt x="4000627" y="38100"/>
                  </a:lnTo>
                  <a:lnTo>
                    <a:pt x="4000627" y="0"/>
                  </a:lnTo>
                  <a:cubicBezTo>
                    <a:pt x="4162679" y="0"/>
                    <a:pt x="4294886" y="129921"/>
                    <a:pt x="4294886" y="291211"/>
                  </a:cubicBezTo>
                  <a:lnTo>
                    <a:pt x="4256786" y="291211"/>
                  </a:lnTo>
                  <a:lnTo>
                    <a:pt x="4294886" y="291211"/>
                  </a:lnTo>
                  <a:lnTo>
                    <a:pt x="4294886" y="2316099"/>
                  </a:lnTo>
                  <a:lnTo>
                    <a:pt x="4256786" y="2316099"/>
                  </a:lnTo>
                  <a:lnTo>
                    <a:pt x="4294886" y="2316099"/>
                  </a:lnTo>
                  <a:cubicBezTo>
                    <a:pt x="4294886" y="2477389"/>
                    <a:pt x="4162679" y="2607310"/>
                    <a:pt x="4000627" y="2607310"/>
                  </a:cubicBezTo>
                  <a:lnTo>
                    <a:pt x="4000627" y="2569210"/>
                  </a:lnTo>
                  <a:lnTo>
                    <a:pt x="4000627" y="2607310"/>
                  </a:lnTo>
                  <a:lnTo>
                    <a:pt x="294259" y="2607310"/>
                  </a:lnTo>
                  <a:lnTo>
                    <a:pt x="294259" y="2569210"/>
                  </a:lnTo>
                  <a:lnTo>
                    <a:pt x="294259" y="2607310"/>
                  </a:lnTo>
                  <a:cubicBezTo>
                    <a:pt x="132207" y="2607310"/>
                    <a:pt x="0" y="2477389"/>
                    <a:pt x="0" y="2316099"/>
                  </a:cubicBezTo>
                  <a:lnTo>
                    <a:pt x="0" y="291211"/>
                  </a:lnTo>
                  <a:lnTo>
                    <a:pt x="38100" y="291211"/>
                  </a:lnTo>
                  <a:lnTo>
                    <a:pt x="0" y="291211"/>
                  </a:lnTo>
                  <a:moveTo>
                    <a:pt x="76200" y="291211"/>
                  </a:moveTo>
                  <a:lnTo>
                    <a:pt x="76200" y="2316099"/>
                  </a:lnTo>
                  <a:lnTo>
                    <a:pt x="38100" y="2316099"/>
                  </a:lnTo>
                  <a:lnTo>
                    <a:pt x="76200" y="2316099"/>
                  </a:lnTo>
                  <a:cubicBezTo>
                    <a:pt x="76200" y="2434463"/>
                    <a:pt x="173355" y="2531110"/>
                    <a:pt x="294259" y="2531110"/>
                  </a:cubicBezTo>
                  <a:lnTo>
                    <a:pt x="4000627" y="2531110"/>
                  </a:lnTo>
                  <a:cubicBezTo>
                    <a:pt x="4121404" y="2531110"/>
                    <a:pt x="4218686" y="2434463"/>
                    <a:pt x="4218686" y="2316099"/>
                  </a:cubicBezTo>
                  <a:lnTo>
                    <a:pt x="4218686" y="291211"/>
                  </a:lnTo>
                  <a:cubicBezTo>
                    <a:pt x="4218686" y="172847"/>
                    <a:pt x="4121531" y="76200"/>
                    <a:pt x="4000627" y="76200"/>
                  </a:cubicBezTo>
                  <a:lnTo>
                    <a:pt x="294259" y="76200"/>
                  </a:lnTo>
                  <a:lnTo>
                    <a:pt x="294259" y="38100"/>
                  </a:lnTo>
                  <a:lnTo>
                    <a:pt x="294259" y="76200"/>
                  </a:lnTo>
                  <a:cubicBezTo>
                    <a:pt x="173355" y="76200"/>
                    <a:pt x="76200" y="172847"/>
                    <a:pt x="76200" y="29121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808" name="Google Shape;808;p21"/>
          <p:cNvGrpSpPr/>
          <p:nvPr/>
        </p:nvGrpSpPr>
        <p:grpSpPr>
          <a:xfrm>
            <a:off x="10537335" y="2522728"/>
            <a:ext cx="3109896" cy="1844316"/>
            <a:chOff x="0" y="0"/>
            <a:chExt cx="4146528" cy="2459088"/>
          </a:xfrm>
        </p:grpSpPr>
        <p:sp>
          <p:nvSpPr>
            <p:cNvPr id="809" name="Google Shape;809;p21"/>
            <p:cNvSpPr/>
            <p:nvPr/>
          </p:nvSpPr>
          <p:spPr>
            <a:xfrm>
              <a:off x="0" y="0"/>
              <a:ext cx="4146528" cy="2459088"/>
            </a:xfrm>
            <a:custGeom>
              <a:rect b="b" l="l" r="r" t="t"/>
              <a:pathLst>
                <a:path extrusionOk="0" h="2459088" w="4146528">
                  <a:moveTo>
                    <a:pt x="0" y="0"/>
                  </a:moveTo>
                  <a:lnTo>
                    <a:pt x="4146528" y="0"/>
                  </a:lnTo>
                  <a:lnTo>
                    <a:pt x="4146528" y="2459088"/>
                  </a:lnTo>
                  <a:lnTo>
                    <a:pt x="0" y="245908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0" name="Google Shape;810;p21"/>
            <p:cNvSpPr txBox="1"/>
            <p:nvPr/>
          </p:nvSpPr>
          <p:spPr>
            <a:xfrm>
              <a:off x="0" y="38100"/>
              <a:ext cx="4146528" cy="242098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3600">
                  <a:solidFill>
                    <a:srgbClr val="FFFFFF"/>
                  </a:solidFill>
                  <a:latin typeface="Garamond"/>
                  <a:ea typeface="Garamond"/>
                  <a:cs typeface="Garamond"/>
                  <a:sym typeface="Garamond"/>
                </a:rPr>
                <a:t>7. Validate findings </a:t>
              </a:r>
              <a:endParaRPr/>
            </a:p>
          </p:txBody>
        </p:sp>
      </p:grpSp>
      <p:grpSp>
        <p:nvGrpSpPr>
          <p:cNvPr id="811" name="Google Shape;811;p21"/>
          <p:cNvGrpSpPr/>
          <p:nvPr/>
        </p:nvGrpSpPr>
        <p:grpSpPr>
          <a:xfrm>
            <a:off x="10481733" y="4840089"/>
            <a:ext cx="3221165" cy="1955482"/>
            <a:chOff x="0" y="0"/>
            <a:chExt cx="4294886" cy="2607310"/>
          </a:xfrm>
        </p:grpSpPr>
        <p:sp>
          <p:nvSpPr>
            <p:cNvPr id="812" name="Google Shape;812;p21"/>
            <p:cNvSpPr/>
            <p:nvPr/>
          </p:nvSpPr>
          <p:spPr>
            <a:xfrm>
              <a:off x="38100" y="38100"/>
              <a:ext cx="4218686" cy="2531110"/>
            </a:xfrm>
            <a:custGeom>
              <a:rect b="b" l="l" r="r" t="t"/>
              <a:pathLst>
                <a:path extrusionOk="0" h="2531110" w="4218686">
                  <a:moveTo>
                    <a:pt x="0" y="253111"/>
                  </a:moveTo>
                  <a:cubicBezTo>
                    <a:pt x="0" y="113284"/>
                    <a:pt x="114681" y="0"/>
                    <a:pt x="256159" y="0"/>
                  </a:cubicBezTo>
                  <a:lnTo>
                    <a:pt x="3962527" y="0"/>
                  </a:lnTo>
                  <a:cubicBezTo>
                    <a:pt x="4104005" y="0"/>
                    <a:pt x="4218686" y="113284"/>
                    <a:pt x="4218686" y="253111"/>
                  </a:cubicBezTo>
                  <a:lnTo>
                    <a:pt x="4218686" y="2277999"/>
                  </a:lnTo>
                  <a:cubicBezTo>
                    <a:pt x="4218686" y="2417826"/>
                    <a:pt x="4104005" y="2531110"/>
                    <a:pt x="3962527" y="2531110"/>
                  </a:cubicBezTo>
                  <a:lnTo>
                    <a:pt x="256159" y="2531110"/>
                  </a:lnTo>
                  <a:cubicBezTo>
                    <a:pt x="114681" y="2531110"/>
                    <a:pt x="0" y="2417826"/>
                    <a:pt x="0" y="2277999"/>
                  </a:cubicBezTo>
                  <a:close/>
                </a:path>
              </a:pathLst>
            </a:custGeom>
            <a:solidFill>
              <a:srgbClr val="ED7D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3" name="Google Shape;813;p21"/>
            <p:cNvSpPr/>
            <p:nvPr/>
          </p:nvSpPr>
          <p:spPr>
            <a:xfrm>
              <a:off x="0" y="0"/>
              <a:ext cx="4294886" cy="2607310"/>
            </a:xfrm>
            <a:custGeom>
              <a:rect b="b" l="l" r="r" t="t"/>
              <a:pathLst>
                <a:path extrusionOk="0" h="2607310" w="4294886">
                  <a:moveTo>
                    <a:pt x="0" y="291211"/>
                  </a:moveTo>
                  <a:cubicBezTo>
                    <a:pt x="0" y="129921"/>
                    <a:pt x="132207" y="0"/>
                    <a:pt x="294259" y="0"/>
                  </a:cubicBezTo>
                  <a:lnTo>
                    <a:pt x="4000627" y="0"/>
                  </a:lnTo>
                  <a:lnTo>
                    <a:pt x="4000627" y="38100"/>
                  </a:lnTo>
                  <a:lnTo>
                    <a:pt x="4000627" y="0"/>
                  </a:lnTo>
                  <a:cubicBezTo>
                    <a:pt x="4162679" y="0"/>
                    <a:pt x="4294886" y="129921"/>
                    <a:pt x="4294886" y="291211"/>
                  </a:cubicBezTo>
                  <a:lnTo>
                    <a:pt x="4256786" y="291211"/>
                  </a:lnTo>
                  <a:lnTo>
                    <a:pt x="4294886" y="291211"/>
                  </a:lnTo>
                  <a:lnTo>
                    <a:pt x="4294886" y="2316099"/>
                  </a:lnTo>
                  <a:lnTo>
                    <a:pt x="4256786" y="2316099"/>
                  </a:lnTo>
                  <a:lnTo>
                    <a:pt x="4294886" y="2316099"/>
                  </a:lnTo>
                  <a:cubicBezTo>
                    <a:pt x="4294886" y="2477389"/>
                    <a:pt x="4162679" y="2607310"/>
                    <a:pt x="4000627" y="2607310"/>
                  </a:cubicBezTo>
                  <a:lnTo>
                    <a:pt x="4000627" y="2569210"/>
                  </a:lnTo>
                  <a:lnTo>
                    <a:pt x="4000627" y="2607310"/>
                  </a:lnTo>
                  <a:lnTo>
                    <a:pt x="294259" y="2607310"/>
                  </a:lnTo>
                  <a:lnTo>
                    <a:pt x="294259" y="2569210"/>
                  </a:lnTo>
                  <a:lnTo>
                    <a:pt x="294259" y="2607310"/>
                  </a:lnTo>
                  <a:cubicBezTo>
                    <a:pt x="132207" y="2607310"/>
                    <a:pt x="0" y="2477389"/>
                    <a:pt x="0" y="2316099"/>
                  </a:cubicBezTo>
                  <a:lnTo>
                    <a:pt x="0" y="291211"/>
                  </a:lnTo>
                  <a:lnTo>
                    <a:pt x="38100" y="291211"/>
                  </a:lnTo>
                  <a:lnTo>
                    <a:pt x="0" y="291211"/>
                  </a:lnTo>
                  <a:moveTo>
                    <a:pt x="76200" y="291211"/>
                  </a:moveTo>
                  <a:lnTo>
                    <a:pt x="76200" y="2316099"/>
                  </a:lnTo>
                  <a:lnTo>
                    <a:pt x="38100" y="2316099"/>
                  </a:lnTo>
                  <a:lnTo>
                    <a:pt x="76200" y="2316099"/>
                  </a:lnTo>
                  <a:cubicBezTo>
                    <a:pt x="76200" y="2434463"/>
                    <a:pt x="173355" y="2531110"/>
                    <a:pt x="294259" y="2531110"/>
                  </a:cubicBezTo>
                  <a:lnTo>
                    <a:pt x="4000627" y="2531110"/>
                  </a:lnTo>
                  <a:cubicBezTo>
                    <a:pt x="4121404" y="2531110"/>
                    <a:pt x="4218686" y="2434463"/>
                    <a:pt x="4218686" y="2316099"/>
                  </a:cubicBezTo>
                  <a:lnTo>
                    <a:pt x="4218686" y="291211"/>
                  </a:lnTo>
                  <a:cubicBezTo>
                    <a:pt x="4218686" y="172847"/>
                    <a:pt x="4121531" y="76200"/>
                    <a:pt x="4000627" y="76200"/>
                  </a:cubicBezTo>
                  <a:lnTo>
                    <a:pt x="294259" y="76200"/>
                  </a:lnTo>
                  <a:lnTo>
                    <a:pt x="294259" y="38100"/>
                  </a:lnTo>
                  <a:lnTo>
                    <a:pt x="294259" y="76200"/>
                  </a:lnTo>
                  <a:cubicBezTo>
                    <a:pt x="173355" y="76200"/>
                    <a:pt x="76200" y="172847"/>
                    <a:pt x="76200" y="29121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814" name="Google Shape;814;p21"/>
          <p:cNvGrpSpPr/>
          <p:nvPr/>
        </p:nvGrpSpPr>
        <p:grpSpPr>
          <a:xfrm>
            <a:off x="10537335" y="4895691"/>
            <a:ext cx="3109896" cy="1844316"/>
            <a:chOff x="0" y="0"/>
            <a:chExt cx="4146528" cy="2459088"/>
          </a:xfrm>
        </p:grpSpPr>
        <p:sp>
          <p:nvSpPr>
            <p:cNvPr id="815" name="Google Shape;815;p21"/>
            <p:cNvSpPr/>
            <p:nvPr/>
          </p:nvSpPr>
          <p:spPr>
            <a:xfrm>
              <a:off x="0" y="0"/>
              <a:ext cx="4146528" cy="2459088"/>
            </a:xfrm>
            <a:custGeom>
              <a:rect b="b" l="l" r="r" t="t"/>
              <a:pathLst>
                <a:path extrusionOk="0" h="2459088" w="4146528">
                  <a:moveTo>
                    <a:pt x="0" y="0"/>
                  </a:moveTo>
                  <a:lnTo>
                    <a:pt x="4146528" y="0"/>
                  </a:lnTo>
                  <a:lnTo>
                    <a:pt x="4146528" y="2459088"/>
                  </a:lnTo>
                  <a:lnTo>
                    <a:pt x="0" y="245908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6" name="Google Shape;816;p21"/>
            <p:cNvSpPr txBox="1"/>
            <p:nvPr/>
          </p:nvSpPr>
          <p:spPr>
            <a:xfrm>
              <a:off x="0" y="38100"/>
              <a:ext cx="4146528" cy="242098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3600">
                  <a:solidFill>
                    <a:srgbClr val="FFFFFF"/>
                  </a:solidFill>
                  <a:latin typeface="Garamond"/>
                  <a:ea typeface="Garamond"/>
                  <a:cs typeface="Garamond"/>
                  <a:sym typeface="Garamond"/>
                </a:rPr>
                <a:t>8. Scale informed by findings </a:t>
              </a:r>
              <a:endParaRPr/>
            </a:p>
          </p:txBody>
        </p:sp>
      </p:grpSp>
      <p:sp>
        <p:nvSpPr>
          <p:cNvPr id="817" name="Google Shape;817;p21"/>
          <p:cNvSpPr/>
          <p:nvPr/>
        </p:nvSpPr>
        <p:spPr>
          <a:xfrm>
            <a:off x="11715479" y="4280978"/>
            <a:ext cx="695068" cy="957899"/>
          </a:xfrm>
          <a:custGeom>
            <a:rect b="b" l="l" r="r" t="t"/>
            <a:pathLst>
              <a:path extrusionOk="0" h="1527429" w="1108329">
                <a:moveTo>
                  <a:pt x="0" y="973201"/>
                </a:moveTo>
                <a:lnTo>
                  <a:pt x="277114" y="973201"/>
                </a:lnTo>
                <a:lnTo>
                  <a:pt x="277114" y="0"/>
                </a:lnTo>
                <a:lnTo>
                  <a:pt x="831215" y="0"/>
                </a:lnTo>
                <a:lnTo>
                  <a:pt x="831215" y="973201"/>
                </a:lnTo>
                <a:lnTo>
                  <a:pt x="1108329" y="973201"/>
                </a:lnTo>
                <a:lnTo>
                  <a:pt x="554228" y="1527429"/>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18" name="Google Shape;818;p21"/>
          <p:cNvGrpSpPr/>
          <p:nvPr/>
        </p:nvGrpSpPr>
        <p:grpSpPr>
          <a:xfrm>
            <a:off x="13810821" y="4738284"/>
            <a:ext cx="3101610" cy="1275587"/>
            <a:chOff x="0" y="0"/>
            <a:chExt cx="4135480" cy="1700784"/>
          </a:xfrm>
        </p:grpSpPr>
        <p:sp>
          <p:nvSpPr>
            <p:cNvPr id="819" name="Google Shape;819;p21"/>
            <p:cNvSpPr/>
            <p:nvPr/>
          </p:nvSpPr>
          <p:spPr>
            <a:xfrm>
              <a:off x="127" y="0"/>
              <a:ext cx="4135247" cy="1700784"/>
            </a:xfrm>
            <a:custGeom>
              <a:rect b="b" l="l" r="r" t="t"/>
              <a:pathLst>
                <a:path extrusionOk="0" h="1700784" w="4135247">
                  <a:moveTo>
                    <a:pt x="316230" y="1700657"/>
                  </a:moveTo>
                  <a:cubicBezTo>
                    <a:pt x="219329" y="1700657"/>
                    <a:pt x="139065" y="1623949"/>
                    <a:pt x="139065" y="1527175"/>
                  </a:cubicBezTo>
                  <a:lnTo>
                    <a:pt x="139065" y="985647"/>
                  </a:lnTo>
                  <a:lnTo>
                    <a:pt x="177165" y="985647"/>
                  </a:lnTo>
                  <a:lnTo>
                    <a:pt x="139065" y="985647"/>
                  </a:lnTo>
                  <a:cubicBezTo>
                    <a:pt x="139065" y="932942"/>
                    <a:pt x="94869" y="888365"/>
                    <a:pt x="38100" y="888365"/>
                  </a:cubicBezTo>
                  <a:lnTo>
                    <a:pt x="38100" y="850265"/>
                  </a:lnTo>
                  <a:lnTo>
                    <a:pt x="38100" y="812165"/>
                  </a:lnTo>
                  <a:cubicBezTo>
                    <a:pt x="94869" y="812165"/>
                    <a:pt x="139065" y="767588"/>
                    <a:pt x="139065" y="714883"/>
                  </a:cubicBezTo>
                  <a:lnTo>
                    <a:pt x="177165" y="714883"/>
                  </a:lnTo>
                  <a:lnTo>
                    <a:pt x="139065" y="714883"/>
                  </a:lnTo>
                  <a:lnTo>
                    <a:pt x="139065" y="173482"/>
                  </a:lnTo>
                  <a:lnTo>
                    <a:pt x="177165" y="173482"/>
                  </a:lnTo>
                  <a:lnTo>
                    <a:pt x="139065" y="173482"/>
                  </a:lnTo>
                  <a:cubicBezTo>
                    <a:pt x="138938" y="76708"/>
                    <a:pt x="219329" y="0"/>
                    <a:pt x="316230" y="0"/>
                  </a:cubicBezTo>
                  <a:lnTo>
                    <a:pt x="3819017" y="0"/>
                  </a:lnTo>
                  <a:lnTo>
                    <a:pt x="3819017" y="38100"/>
                  </a:lnTo>
                  <a:lnTo>
                    <a:pt x="3819017" y="0"/>
                  </a:lnTo>
                  <a:cubicBezTo>
                    <a:pt x="3915918" y="0"/>
                    <a:pt x="3996182" y="76708"/>
                    <a:pt x="3996182" y="173482"/>
                  </a:cubicBezTo>
                  <a:lnTo>
                    <a:pt x="3958082" y="173482"/>
                  </a:lnTo>
                  <a:lnTo>
                    <a:pt x="3996182" y="173482"/>
                  </a:lnTo>
                  <a:lnTo>
                    <a:pt x="3996182" y="715010"/>
                  </a:lnTo>
                  <a:lnTo>
                    <a:pt x="3958082" y="715010"/>
                  </a:lnTo>
                  <a:lnTo>
                    <a:pt x="3996182" y="715010"/>
                  </a:lnTo>
                  <a:cubicBezTo>
                    <a:pt x="3996182" y="767715"/>
                    <a:pt x="4040378" y="812292"/>
                    <a:pt x="4097147" y="812292"/>
                  </a:cubicBezTo>
                  <a:lnTo>
                    <a:pt x="4097147" y="850392"/>
                  </a:lnTo>
                  <a:lnTo>
                    <a:pt x="4097147" y="888492"/>
                  </a:lnTo>
                  <a:cubicBezTo>
                    <a:pt x="4040378" y="888492"/>
                    <a:pt x="3996182" y="933069"/>
                    <a:pt x="3996182" y="985774"/>
                  </a:cubicBezTo>
                  <a:lnTo>
                    <a:pt x="3958082" y="985774"/>
                  </a:lnTo>
                  <a:lnTo>
                    <a:pt x="3996182" y="985774"/>
                  </a:lnTo>
                  <a:lnTo>
                    <a:pt x="3996182" y="1527302"/>
                  </a:lnTo>
                  <a:lnTo>
                    <a:pt x="3958082" y="1527302"/>
                  </a:lnTo>
                  <a:lnTo>
                    <a:pt x="3996182" y="1527302"/>
                  </a:lnTo>
                  <a:cubicBezTo>
                    <a:pt x="3996182" y="1624076"/>
                    <a:pt x="3915918" y="1700784"/>
                    <a:pt x="3819017" y="1700784"/>
                  </a:cubicBezTo>
                  <a:lnTo>
                    <a:pt x="3819017" y="1662684"/>
                  </a:lnTo>
                  <a:lnTo>
                    <a:pt x="3819017" y="1700784"/>
                  </a:lnTo>
                  <a:lnTo>
                    <a:pt x="316230" y="1700784"/>
                  </a:lnTo>
                  <a:lnTo>
                    <a:pt x="316230" y="1662684"/>
                  </a:lnTo>
                  <a:lnTo>
                    <a:pt x="316230" y="1700784"/>
                  </a:lnTo>
                  <a:moveTo>
                    <a:pt x="316230" y="1624584"/>
                  </a:moveTo>
                  <a:lnTo>
                    <a:pt x="3819017" y="1624584"/>
                  </a:lnTo>
                  <a:cubicBezTo>
                    <a:pt x="3875786" y="1624584"/>
                    <a:pt x="3919982" y="1580007"/>
                    <a:pt x="3919982" y="1527302"/>
                  </a:cubicBezTo>
                  <a:lnTo>
                    <a:pt x="3919982" y="985647"/>
                  </a:lnTo>
                  <a:cubicBezTo>
                    <a:pt x="3919982" y="888873"/>
                    <a:pt x="4000246" y="812165"/>
                    <a:pt x="4097147" y="812165"/>
                  </a:cubicBezTo>
                  <a:cubicBezTo>
                    <a:pt x="4118229" y="812165"/>
                    <a:pt x="4135247" y="829183"/>
                    <a:pt x="4135247" y="850265"/>
                  </a:cubicBezTo>
                  <a:cubicBezTo>
                    <a:pt x="4135247" y="871347"/>
                    <a:pt x="4118229" y="888365"/>
                    <a:pt x="4097147" y="888365"/>
                  </a:cubicBezTo>
                  <a:cubicBezTo>
                    <a:pt x="4000246" y="888365"/>
                    <a:pt x="3919982" y="811657"/>
                    <a:pt x="3919982" y="714883"/>
                  </a:cubicBezTo>
                  <a:lnTo>
                    <a:pt x="3919982" y="173482"/>
                  </a:lnTo>
                  <a:cubicBezTo>
                    <a:pt x="3919982" y="120777"/>
                    <a:pt x="3875786" y="76200"/>
                    <a:pt x="3819017" y="76200"/>
                  </a:cubicBezTo>
                  <a:lnTo>
                    <a:pt x="316230" y="76200"/>
                  </a:lnTo>
                  <a:lnTo>
                    <a:pt x="316230" y="38100"/>
                  </a:lnTo>
                  <a:lnTo>
                    <a:pt x="316230" y="76200"/>
                  </a:lnTo>
                  <a:cubicBezTo>
                    <a:pt x="259461" y="76200"/>
                    <a:pt x="215265" y="120777"/>
                    <a:pt x="215265" y="173482"/>
                  </a:cubicBezTo>
                  <a:lnTo>
                    <a:pt x="215265" y="715010"/>
                  </a:lnTo>
                  <a:cubicBezTo>
                    <a:pt x="215265" y="811784"/>
                    <a:pt x="135001" y="888492"/>
                    <a:pt x="38100" y="888492"/>
                  </a:cubicBezTo>
                  <a:cubicBezTo>
                    <a:pt x="17018" y="888492"/>
                    <a:pt x="0" y="871474"/>
                    <a:pt x="0" y="850392"/>
                  </a:cubicBezTo>
                  <a:cubicBezTo>
                    <a:pt x="0" y="829310"/>
                    <a:pt x="17018" y="812292"/>
                    <a:pt x="38100" y="812292"/>
                  </a:cubicBezTo>
                  <a:cubicBezTo>
                    <a:pt x="135001" y="812292"/>
                    <a:pt x="215265" y="889000"/>
                    <a:pt x="215265" y="985774"/>
                  </a:cubicBezTo>
                  <a:lnTo>
                    <a:pt x="215265" y="1527302"/>
                  </a:lnTo>
                  <a:lnTo>
                    <a:pt x="177165" y="1527302"/>
                  </a:lnTo>
                  <a:lnTo>
                    <a:pt x="215265" y="1527302"/>
                  </a:lnTo>
                  <a:cubicBezTo>
                    <a:pt x="215265" y="1580007"/>
                    <a:pt x="259461" y="1624584"/>
                    <a:pt x="316230" y="1624584"/>
                  </a:cubicBez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0" name="Google Shape;820;p21"/>
            <p:cNvSpPr/>
            <p:nvPr/>
          </p:nvSpPr>
          <p:spPr>
            <a:xfrm>
              <a:off x="127" y="0"/>
              <a:ext cx="4135247" cy="1700784"/>
            </a:xfrm>
            <a:custGeom>
              <a:rect b="b" l="l" r="r" t="t"/>
              <a:pathLst>
                <a:path extrusionOk="0" h="1700784" w="4135247">
                  <a:moveTo>
                    <a:pt x="316230" y="1700657"/>
                  </a:moveTo>
                  <a:cubicBezTo>
                    <a:pt x="219329" y="1700657"/>
                    <a:pt x="139065" y="1623949"/>
                    <a:pt x="139065" y="1527175"/>
                  </a:cubicBezTo>
                  <a:lnTo>
                    <a:pt x="139065" y="985647"/>
                  </a:lnTo>
                  <a:lnTo>
                    <a:pt x="177165" y="985647"/>
                  </a:lnTo>
                  <a:lnTo>
                    <a:pt x="139065" y="985647"/>
                  </a:lnTo>
                  <a:cubicBezTo>
                    <a:pt x="139065" y="932942"/>
                    <a:pt x="94869" y="888365"/>
                    <a:pt x="38100" y="888365"/>
                  </a:cubicBezTo>
                  <a:lnTo>
                    <a:pt x="38100" y="850265"/>
                  </a:lnTo>
                  <a:lnTo>
                    <a:pt x="38100" y="812165"/>
                  </a:lnTo>
                  <a:cubicBezTo>
                    <a:pt x="94869" y="812165"/>
                    <a:pt x="139065" y="767588"/>
                    <a:pt x="139065" y="714883"/>
                  </a:cubicBezTo>
                  <a:lnTo>
                    <a:pt x="177165" y="714883"/>
                  </a:lnTo>
                  <a:lnTo>
                    <a:pt x="139065" y="714883"/>
                  </a:lnTo>
                  <a:lnTo>
                    <a:pt x="139065" y="173482"/>
                  </a:lnTo>
                  <a:lnTo>
                    <a:pt x="177165" y="173482"/>
                  </a:lnTo>
                  <a:lnTo>
                    <a:pt x="139065" y="173482"/>
                  </a:lnTo>
                  <a:cubicBezTo>
                    <a:pt x="138938" y="76708"/>
                    <a:pt x="219329" y="0"/>
                    <a:pt x="316230" y="0"/>
                  </a:cubicBezTo>
                  <a:lnTo>
                    <a:pt x="316230" y="76200"/>
                  </a:lnTo>
                  <a:cubicBezTo>
                    <a:pt x="259461" y="76200"/>
                    <a:pt x="215265" y="120777"/>
                    <a:pt x="215265" y="173482"/>
                  </a:cubicBezTo>
                  <a:lnTo>
                    <a:pt x="215265" y="715010"/>
                  </a:lnTo>
                  <a:cubicBezTo>
                    <a:pt x="215265" y="811784"/>
                    <a:pt x="135001" y="888492"/>
                    <a:pt x="38100" y="888492"/>
                  </a:cubicBezTo>
                  <a:cubicBezTo>
                    <a:pt x="17018" y="888492"/>
                    <a:pt x="0" y="871474"/>
                    <a:pt x="0" y="850392"/>
                  </a:cubicBezTo>
                  <a:cubicBezTo>
                    <a:pt x="0" y="829310"/>
                    <a:pt x="17018" y="812292"/>
                    <a:pt x="38100" y="812292"/>
                  </a:cubicBezTo>
                  <a:cubicBezTo>
                    <a:pt x="135001" y="812292"/>
                    <a:pt x="215265" y="889000"/>
                    <a:pt x="215265" y="985774"/>
                  </a:cubicBezTo>
                  <a:lnTo>
                    <a:pt x="215265" y="1527302"/>
                  </a:lnTo>
                  <a:lnTo>
                    <a:pt x="177165" y="1527302"/>
                  </a:lnTo>
                  <a:lnTo>
                    <a:pt x="215265" y="1527302"/>
                  </a:lnTo>
                  <a:cubicBezTo>
                    <a:pt x="215265" y="1580007"/>
                    <a:pt x="259461" y="1624584"/>
                    <a:pt x="316230" y="1624584"/>
                  </a:cubicBezTo>
                  <a:close/>
                  <a:moveTo>
                    <a:pt x="3819017" y="0"/>
                  </a:moveTo>
                  <a:cubicBezTo>
                    <a:pt x="3915918" y="0"/>
                    <a:pt x="3996182" y="76708"/>
                    <a:pt x="3996182" y="173482"/>
                  </a:cubicBezTo>
                  <a:lnTo>
                    <a:pt x="3958082" y="173482"/>
                  </a:lnTo>
                  <a:lnTo>
                    <a:pt x="3996182" y="173482"/>
                  </a:lnTo>
                  <a:lnTo>
                    <a:pt x="3996182" y="715010"/>
                  </a:lnTo>
                  <a:lnTo>
                    <a:pt x="3958082" y="715010"/>
                  </a:lnTo>
                  <a:lnTo>
                    <a:pt x="3996182" y="715010"/>
                  </a:lnTo>
                  <a:cubicBezTo>
                    <a:pt x="3996182" y="767715"/>
                    <a:pt x="4040378" y="812292"/>
                    <a:pt x="4097147" y="812292"/>
                  </a:cubicBezTo>
                  <a:lnTo>
                    <a:pt x="4097147" y="850392"/>
                  </a:lnTo>
                  <a:lnTo>
                    <a:pt x="4097147" y="888492"/>
                  </a:lnTo>
                  <a:cubicBezTo>
                    <a:pt x="4040378" y="888492"/>
                    <a:pt x="3996182" y="933069"/>
                    <a:pt x="3996182" y="985774"/>
                  </a:cubicBezTo>
                  <a:lnTo>
                    <a:pt x="3958082" y="985774"/>
                  </a:lnTo>
                  <a:lnTo>
                    <a:pt x="3996182" y="985774"/>
                  </a:lnTo>
                  <a:lnTo>
                    <a:pt x="3996182" y="1527302"/>
                  </a:lnTo>
                  <a:lnTo>
                    <a:pt x="3958082" y="1527302"/>
                  </a:lnTo>
                  <a:lnTo>
                    <a:pt x="3996182" y="1527302"/>
                  </a:lnTo>
                  <a:cubicBezTo>
                    <a:pt x="3996182" y="1624076"/>
                    <a:pt x="3915918" y="1700784"/>
                    <a:pt x="3819017" y="1700784"/>
                  </a:cubicBezTo>
                  <a:lnTo>
                    <a:pt x="3819017" y="1624584"/>
                  </a:lnTo>
                  <a:cubicBezTo>
                    <a:pt x="3875786" y="1624584"/>
                    <a:pt x="3919982" y="1580007"/>
                    <a:pt x="3919982" y="1527302"/>
                  </a:cubicBezTo>
                  <a:lnTo>
                    <a:pt x="3919982" y="985647"/>
                  </a:lnTo>
                  <a:cubicBezTo>
                    <a:pt x="3919982" y="888873"/>
                    <a:pt x="4000246" y="812165"/>
                    <a:pt x="4097147" y="812165"/>
                  </a:cubicBezTo>
                  <a:cubicBezTo>
                    <a:pt x="4118229" y="812165"/>
                    <a:pt x="4135247" y="829183"/>
                    <a:pt x="4135247" y="850265"/>
                  </a:cubicBezTo>
                  <a:cubicBezTo>
                    <a:pt x="4135247" y="871347"/>
                    <a:pt x="4118229" y="888365"/>
                    <a:pt x="4097147" y="888365"/>
                  </a:cubicBezTo>
                  <a:cubicBezTo>
                    <a:pt x="4000246" y="888365"/>
                    <a:pt x="3919982" y="811657"/>
                    <a:pt x="3919982" y="714883"/>
                  </a:cubicBezTo>
                  <a:lnTo>
                    <a:pt x="3919982" y="173482"/>
                  </a:lnTo>
                  <a:cubicBezTo>
                    <a:pt x="3919982" y="120777"/>
                    <a:pt x="3875786" y="76200"/>
                    <a:pt x="3819017" y="76200"/>
                  </a:cubicBez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1" name="Google Shape;821;p21"/>
            <p:cNvSpPr txBox="1"/>
            <p:nvPr/>
          </p:nvSpPr>
          <p:spPr>
            <a:xfrm>
              <a:off x="0" y="0"/>
              <a:ext cx="4135480" cy="1700654"/>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rPr b="1" lang="en-US" sz="2700">
                  <a:solidFill>
                    <a:srgbClr val="A31A2A"/>
                  </a:solidFill>
                  <a:latin typeface="Garamond"/>
                  <a:ea typeface="Garamond"/>
                  <a:cs typeface="Garamond"/>
                  <a:sym typeface="Garamond"/>
                </a:rPr>
                <a:t>WE ARE HERE </a:t>
              </a:r>
              <a:endParaRPr/>
            </a:p>
          </p:txBody>
        </p:sp>
      </p:grpSp>
      <p:grpSp>
        <p:nvGrpSpPr>
          <p:cNvPr id="822" name="Google Shape;822;p21"/>
          <p:cNvGrpSpPr/>
          <p:nvPr/>
        </p:nvGrpSpPr>
        <p:grpSpPr>
          <a:xfrm>
            <a:off x="13664826" y="6013260"/>
            <a:ext cx="3393599" cy="1685353"/>
            <a:chOff x="0" y="-9525"/>
            <a:chExt cx="4524798" cy="2247138"/>
          </a:xfrm>
        </p:grpSpPr>
        <p:sp>
          <p:nvSpPr>
            <p:cNvPr id="823" name="Google Shape;823;p21"/>
            <p:cNvSpPr/>
            <p:nvPr/>
          </p:nvSpPr>
          <p:spPr>
            <a:xfrm>
              <a:off x="0" y="0"/>
              <a:ext cx="4524629" cy="2237613"/>
            </a:xfrm>
            <a:custGeom>
              <a:rect b="b" l="l" r="r" t="t"/>
              <a:pathLst>
                <a:path extrusionOk="0" h="2237613" w="4524629">
                  <a:moveTo>
                    <a:pt x="404749" y="2237613"/>
                  </a:moveTo>
                  <a:cubicBezTo>
                    <a:pt x="283083" y="2237613"/>
                    <a:pt x="183388" y="2140585"/>
                    <a:pt x="183388" y="2019427"/>
                  </a:cubicBezTo>
                  <a:lnTo>
                    <a:pt x="183388" y="1298956"/>
                  </a:lnTo>
                  <a:lnTo>
                    <a:pt x="221488" y="1298956"/>
                  </a:lnTo>
                  <a:lnTo>
                    <a:pt x="183388" y="1298956"/>
                  </a:lnTo>
                  <a:cubicBezTo>
                    <a:pt x="183388" y="1221105"/>
                    <a:pt x="118999" y="1156970"/>
                    <a:pt x="38227" y="1156970"/>
                  </a:cubicBezTo>
                  <a:lnTo>
                    <a:pt x="38227" y="1118870"/>
                  </a:lnTo>
                  <a:lnTo>
                    <a:pt x="38227" y="1080770"/>
                  </a:lnTo>
                  <a:cubicBezTo>
                    <a:pt x="119126" y="1080770"/>
                    <a:pt x="183388" y="1016508"/>
                    <a:pt x="183388" y="938784"/>
                  </a:cubicBezTo>
                  <a:lnTo>
                    <a:pt x="221488" y="938784"/>
                  </a:lnTo>
                  <a:lnTo>
                    <a:pt x="183388" y="938784"/>
                  </a:lnTo>
                  <a:lnTo>
                    <a:pt x="183388" y="218186"/>
                  </a:lnTo>
                  <a:lnTo>
                    <a:pt x="221488" y="218186"/>
                  </a:lnTo>
                  <a:lnTo>
                    <a:pt x="183388" y="218186"/>
                  </a:lnTo>
                  <a:cubicBezTo>
                    <a:pt x="183261" y="97028"/>
                    <a:pt x="283083" y="0"/>
                    <a:pt x="404749" y="0"/>
                  </a:cubicBezTo>
                  <a:lnTo>
                    <a:pt x="4120007" y="0"/>
                  </a:lnTo>
                  <a:lnTo>
                    <a:pt x="4120007" y="38100"/>
                  </a:lnTo>
                  <a:lnTo>
                    <a:pt x="4120007" y="0"/>
                  </a:lnTo>
                  <a:cubicBezTo>
                    <a:pt x="4241673" y="0"/>
                    <a:pt x="4341368" y="97028"/>
                    <a:pt x="4341368" y="218186"/>
                  </a:cubicBezTo>
                  <a:lnTo>
                    <a:pt x="4303268" y="218186"/>
                  </a:lnTo>
                  <a:lnTo>
                    <a:pt x="4341368" y="218186"/>
                  </a:lnTo>
                  <a:lnTo>
                    <a:pt x="4341368" y="938657"/>
                  </a:lnTo>
                  <a:lnTo>
                    <a:pt x="4303268" y="938657"/>
                  </a:lnTo>
                  <a:lnTo>
                    <a:pt x="4341368" y="938657"/>
                  </a:lnTo>
                  <a:cubicBezTo>
                    <a:pt x="4341368" y="1016508"/>
                    <a:pt x="4405757" y="1080643"/>
                    <a:pt x="4486529" y="1080643"/>
                  </a:cubicBezTo>
                  <a:lnTo>
                    <a:pt x="4486529" y="1118743"/>
                  </a:lnTo>
                  <a:lnTo>
                    <a:pt x="4486529" y="1156843"/>
                  </a:lnTo>
                  <a:cubicBezTo>
                    <a:pt x="4405630" y="1156843"/>
                    <a:pt x="4341368" y="1221105"/>
                    <a:pt x="4341368" y="1298829"/>
                  </a:cubicBezTo>
                  <a:lnTo>
                    <a:pt x="4303268" y="1298829"/>
                  </a:lnTo>
                  <a:lnTo>
                    <a:pt x="4341368" y="1298829"/>
                  </a:lnTo>
                  <a:lnTo>
                    <a:pt x="4341368" y="2019300"/>
                  </a:lnTo>
                  <a:lnTo>
                    <a:pt x="4303268" y="2019300"/>
                  </a:lnTo>
                  <a:lnTo>
                    <a:pt x="4341368" y="2019300"/>
                  </a:lnTo>
                  <a:cubicBezTo>
                    <a:pt x="4341368" y="2140458"/>
                    <a:pt x="4241546" y="2237486"/>
                    <a:pt x="4120007" y="2237486"/>
                  </a:cubicBezTo>
                  <a:lnTo>
                    <a:pt x="4120007" y="2199386"/>
                  </a:lnTo>
                  <a:lnTo>
                    <a:pt x="4120007" y="2237486"/>
                  </a:lnTo>
                  <a:lnTo>
                    <a:pt x="404749" y="2237486"/>
                  </a:lnTo>
                  <a:lnTo>
                    <a:pt x="404749" y="2199386"/>
                  </a:lnTo>
                  <a:lnTo>
                    <a:pt x="404749" y="2237486"/>
                  </a:lnTo>
                  <a:moveTo>
                    <a:pt x="404749" y="2161286"/>
                  </a:moveTo>
                  <a:lnTo>
                    <a:pt x="4120007" y="2161286"/>
                  </a:lnTo>
                  <a:cubicBezTo>
                    <a:pt x="4200906" y="2161286"/>
                    <a:pt x="4265168" y="2097024"/>
                    <a:pt x="4265168" y="2019300"/>
                  </a:cubicBezTo>
                  <a:lnTo>
                    <a:pt x="4265168" y="1298956"/>
                  </a:lnTo>
                  <a:cubicBezTo>
                    <a:pt x="4265168" y="1177798"/>
                    <a:pt x="4364990" y="1080770"/>
                    <a:pt x="4486529" y="1080770"/>
                  </a:cubicBezTo>
                  <a:cubicBezTo>
                    <a:pt x="4507611" y="1080770"/>
                    <a:pt x="4524629" y="1097788"/>
                    <a:pt x="4524629" y="1118870"/>
                  </a:cubicBezTo>
                  <a:cubicBezTo>
                    <a:pt x="4524629" y="1139952"/>
                    <a:pt x="4507611" y="1156970"/>
                    <a:pt x="4486529" y="1156970"/>
                  </a:cubicBezTo>
                  <a:cubicBezTo>
                    <a:pt x="4364863" y="1156970"/>
                    <a:pt x="4265168" y="1059942"/>
                    <a:pt x="4265168" y="938784"/>
                  </a:cubicBezTo>
                  <a:lnTo>
                    <a:pt x="4265168" y="218186"/>
                  </a:lnTo>
                  <a:cubicBezTo>
                    <a:pt x="4265168" y="140335"/>
                    <a:pt x="4200779" y="76200"/>
                    <a:pt x="4120007" y="76200"/>
                  </a:cubicBezTo>
                  <a:lnTo>
                    <a:pt x="404749" y="76200"/>
                  </a:lnTo>
                  <a:lnTo>
                    <a:pt x="404749" y="38100"/>
                  </a:lnTo>
                  <a:lnTo>
                    <a:pt x="404749" y="76200"/>
                  </a:lnTo>
                  <a:cubicBezTo>
                    <a:pt x="323850" y="76200"/>
                    <a:pt x="259461" y="140462"/>
                    <a:pt x="259461" y="218186"/>
                  </a:cubicBezTo>
                  <a:lnTo>
                    <a:pt x="259461" y="938657"/>
                  </a:lnTo>
                  <a:cubicBezTo>
                    <a:pt x="259461" y="1059815"/>
                    <a:pt x="159639" y="1156843"/>
                    <a:pt x="38100" y="1156843"/>
                  </a:cubicBezTo>
                  <a:cubicBezTo>
                    <a:pt x="17018" y="1156843"/>
                    <a:pt x="0" y="1139825"/>
                    <a:pt x="0" y="1118743"/>
                  </a:cubicBezTo>
                  <a:cubicBezTo>
                    <a:pt x="0" y="1097661"/>
                    <a:pt x="17018" y="1080643"/>
                    <a:pt x="38100" y="1080643"/>
                  </a:cubicBezTo>
                  <a:cubicBezTo>
                    <a:pt x="159766" y="1080643"/>
                    <a:pt x="259461" y="1177671"/>
                    <a:pt x="259461" y="1298829"/>
                  </a:cubicBezTo>
                  <a:lnTo>
                    <a:pt x="259461" y="2019300"/>
                  </a:lnTo>
                  <a:lnTo>
                    <a:pt x="221361" y="2019300"/>
                  </a:lnTo>
                  <a:lnTo>
                    <a:pt x="259461" y="2019300"/>
                  </a:lnTo>
                  <a:cubicBezTo>
                    <a:pt x="259461" y="2097151"/>
                    <a:pt x="323850" y="2161286"/>
                    <a:pt x="404622" y="2161286"/>
                  </a:cubicBez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4" name="Google Shape;824;p21"/>
            <p:cNvSpPr/>
            <p:nvPr/>
          </p:nvSpPr>
          <p:spPr>
            <a:xfrm>
              <a:off x="0" y="0"/>
              <a:ext cx="4524629" cy="2237613"/>
            </a:xfrm>
            <a:custGeom>
              <a:rect b="b" l="l" r="r" t="t"/>
              <a:pathLst>
                <a:path extrusionOk="0" h="2237613" w="4524629">
                  <a:moveTo>
                    <a:pt x="404749" y="2237613"/>
                  </a:moveTo>
                  <a:cubicBezTo>
                    <a:pt x="283083" y="2237613"/>
                    <a:pt x="183388" y="2140585"/>
                    <a:pt x="183388" y="2019427"/>
                  </a:cubicBezTo>
                  <a:lnTo>
                    <a:pt x="183388" y="1298956"/>
                  </a:lnTo>
                  <a:lnTo>
                    <a:pt x="221488" y="1298956"/>
                  </a:lnTo>
                  <a:lnTo>
                    <a:pt x="183388" y="1298956"/>
                  </a:lnTo>
                  <a:cubicBezTo>
                    <a:pt x="183388" y="1221105"/>
                    <a:pt x="118999" y="1156970"/>
                    <a:pt x="38227" y="1156970"/>
                  </a:cubicBezTo>
                  <a:lnTo>
                    <a:pt x="38227" y="1118870"/>
                  </a:lnTo>
                  <a:lnTo>
                    <a:pt x="38227" y="1080770"/>
                  </a:lnTo>
                  <a:cubicBezTo>
                    <a:pt x="119126" y="1080770"/>
                    <a:pt x="183388" y="1016508"/>
                    <a:pt x="183388" y="938784"/>
                  </a:cubicBezTo>
                  <a:lnTo>
                    <a:pt x="221488" y="938784"/>
                  </a:lnTo>
                  <a:lnTo>
                    <a:pt x="183388" y="938784"/>
                  </a:lnTo>
                  <a:lnTo>
                    <a:pt x="183388" y="218186"/>
                  </a:lnTo>
                  <a:lnTo>
                    <a:pt x="221488" y="218186"/>
                  </a:lnTo>
                  <a:lnTo>
                    <a:pt x="183388" y="218186"/>
                  </a:lnTo>
                  <a:cubicBezTo>
                    <a:pt x="183261" y="97028"/>
                    <a:pt x="283083" y="0"/>
                    <a:pt x="404749" y="0"/>
                  </a:cubicBezTo>
                  <a:lnTo>
                    <a:pt x="404749" y="76200"/>
                  </a:lnTo>
                  <a:cubicBezTo>
                    <a:pt x="323850" y="76200"/>
                    <a:pt x="259461" y="140462"/>
                    <a:pt x="259461" y="218186"/>
                  </a:cubicBezTo>
                  <a:lnTo>
                    <a:pt x="259461" y="938657"/>
                  </a:lnTo>
                  <a:cubicBezTo>
                    <a:pt x="259461" y="1059815"/>
                    <a:pt x="159639" y="1156843"/>
                    <a:pt x="38100" y="1156843"/>
                  </a:cubicBezTo>
                  <a:cubicBezTo>
                    <a:pt x="17018" y="1156843"/>
                    <a:pt x="0" y="1139825"/>
                    <a:pt x="0" y="1118743"/>
                  </a:cubicBezTo>
                  <a:cubicBezTo>
                    <a:pt x="0" y="1097661"/>
                    <a:pt x="17018" y="1080643"/>
                    <a:pt x="38100" y="1080643"/>
                  </a:cubicBezTo>
                  <a:cubicBezTo>
                    <a:pt x="159766" y="1080643"/>
                    <a:pt x="259461" y="1177671"/>
                    <a:pt x="259461" y="1298829"/>
                  </a:cubicBezTo>
                  <a:lnTo>
                    <a:pt x="259461" y="2019300"/>
                  </a:lnTo>
                  <a:lnTo>
                    <a:pt x="221361" y="2019300"/>
                  </a:lnTo>
                  <a:lnTo>
                    <a:pt x="259461" y="2019300"/>
                  </a:lnTo>
                  <a:cubicBezTo>
                    <a:pt x="259461" y="2097151"/>
                    <a:pt x="323850" y="2161286"/>
                    <a:pt x="404622" y="2161286"/>
                  </a:cubicBezTo>
                  <a:close/>
                  <a:moveTo>
                    <a:pt x="4120007" y="0"/>
                  </a:moveTo>
                  <a:cubicBezTo>
                    <a:pt x="4241673" y="0"/>
                    <a:pt x="4341368" y="97028"/>
                    <a:pt x="4341368" y="218186"/>
                  </a:cubicBezTo>
                  <a:lnTo>
                    <a:pt x="4303268" y="218186"/>
                  </a:lnTo>
                  <a:lnTo>
                    <a:pt x="4341368" y="218186"/>
                  </a:lnTo>
                  <a:lnTo>
                    <a:pt x="4341368" y="938657"/>
                  </a:lnTo>
                  <a:lnTo>
                    <a:pt x="4303268" y="938657"/>
                  </a:lnTo>
                  <a:lnTo>
                    <a:pt x="4341368" y="938657"/>
                  </a:lnTo>
                  <a:cubicBezTo>
                    <a:pt x="4341368" y="1016508"/>
                    <a:pt x="4405757" y="1080643"/>
                    <a:pt x="4486529" y="1080643"/>
                  </a:cubicBezTo>
                  <a:lnTo>
                    <a:pt x="4486529" y="1118743"/>
                  </a:lnTo>
                  <a:lnTo>
                    <a:pt x="4486529" y="1156843"/>
                  </a:lnTo>
                  <a:cubicBezTo>
                    <a:pt x="4405630" y="1156843"/>
                    <a:pt x="4341368" y="1221105"/>
                    <a:pt x="4341368" y="1298829"/>
                  </a:cubicBezTo>
                  <a:lnTo>
                    <a:pt x="4303268" y="1298829"/>
                  </a:lnTo>
                  <a:lnTo>
                    <a:pt x="4341368" y="1298829"/>
                  </a:lnTo>
                  <a:lnTo>
                    <a:pt x="4341368" y="2019300"/>
                  </a:lnTo>
                  <a:lnTo>
                    <a:pt x="4303268" y="2019300"/>
                  </a:lnTo>
                  <a:lnTo>
                    <a:pt x="4341368" y="2019300"/>
                  </a:lnTo>
                  <a:cubicBezTo>
                    <a:pt x="4341368" y="2140458"/>
                    <a:pt x="4241546" y="2237486"/>
                    <a:pt x="4120007" y="2237486"/>
                  </a:cubicBezTo>
                  <a:lnTo>
                    <a:pt x="4120007" y="2161286"/>
                  </a:lnTo>
                  <a:cubicBezTo>
                    <a:pt x="4200906" y="2161286"/>
                    <a:pt x="4265168" y="2097024"/>
                    <a:pt x="4265168" y="2019300"/>
                  </a:cubicBezTo>
                  <a:lnTo>
                    <a:pt x="4265168" y="1298956"/>
                  </a:lnTo>
                  <a:cubicBezTo>
                    <a:pt x="4265168" y="1177798"/>
                    <a:pt x="4364990" y="1080770"/>
                    <a:pt x="4486529" y="1080770"/>
                  </a:cubicBezTo>
                  <a:cubicBezTo>
                    <a:pt x="4507611" y="1080770"/>
                    <a:pt x="4524629" y="1097788"/>
                    <a:pt x="4524629" y="1118870"/>
                  </a:cubicBezTo>
                  <a:cubicBezTo>
                    <a:pt x="4524629" y="1139952"/>
                    <a:pt x="4507611" y="1156970"/>
                    <a:pt x="4486529" y="1156970"/>
                  </a:cubicBezTo>
                  <a:cubicBezTo>
                    <a:pt x="4364863" y="1156970"/>
                    <a:pt x="4265168" y="1059942"/>
                    <a:pt x="4265168" y="938784"/>
                  </a:cubicBezTo>
                  <a:lnTo>
                    <a:pt x="4265168" y="218186"/>
                  </a:lnTo>
                  <a:cubicBezTo>
                    <a:pt x="4265168" y="140335"/>
                    <a:pt x="4200779" y="76200"/>
                    <a:pt x="4120007" y="76200"/>
                  </a:cubicBez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5" name="Google Shape;825;p21"/>
            <p:cNvSpPr txBox="1"/>
            <p:nvPr/>
          </p:nvSpPr>
          <p:spPr>
            <a:xfrm>
              <a:off x="0" y="-9525"/>
              <a:ext cx="4524798" cy="2247109"/>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rPr b="1" lang="en-US" sz="2100">
                  <a:solidFill>
                    <a:srgbClr val="A31A2A"/>
                  </a:solidFill>
                  <a:latin typeface="Garamond"/>
                  <a:ea typeface="Garamond"/>
                  <a:cs typeface="Garamond"/>
                  <a:sym typeface="Garamond"/>
                </a:rPr>
                <a:t>ENGAGE WITH NEW PARTNERS TO VALIDATE AND SCALE SUCCESS </a:t>
              </a:r>
              <a:endParaRPr/>
            </a:p>
          </p:txBody>
        </p:sp>
      </p:grpSp>
      <p:sp>
        <p:nvSpPr>
          <p:cNvPr id="826" name="Google Shape;826;p21"/>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grpSp>
        <p:nvGrpSpPr>
          <p:cNvPr id="835" name="Google Shape;835;p22"/>
          <p:cNvGrpSpPr/>
          <p:nvPr/>
        </p:nvGrpSpPr>
        <p:grpSpPr>
          <a:xfrm>
            <a:off x="595430" y="197862"/>
            <a:ext cx="15773400" cy="958824"/>
            <a:chOff x="0" y="0"/>
            <a:chExt cx="21031200" cy="1278432"/>
          </a:xfrm>
        </p:grpSpPr>
        <p:sp>
          <p:nvSpPr>
            <p:cNvPr id="836" name="Google Shape;836;p22"/>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7" name="Google Shape;837;p22"/>
            <p:cNvSpPr txBox="1"/>
            <p:nvPr/>
          </p:nvSpPr>
          <p:spPr>
            <a:xfrm>
              <a:off x="0" y="19050"/>
              <a:ext cx="21031200" cy="125938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A1918"/>
                  </a:solidFill>
                  <a:latin typeface="Garamond"/>
                  <a:ea typeface="Garamond"/>
                  <a:cs typeface="Garamond"/>
                  <a:sym typeface="Garamond"/>
                </a:rPr>
                <a:t>INCENTIVE SCHEME SCOPE OVERVIEW  </a:t>
              </a:r>
              <a:endParaRPr/>
            </a:p>
          </p:txBody>
        </p:sp>
      </p:grpSp>
      <p:grpSp>
        <p:nvGrpSpPr>
          <p:cNvPr id="838" name="Google Shape;838;p22"/>
          <p:cNvGrpSpPr/>
          <p:nvPr/>
        </p:nvGrpSpPr>
        <p:grpSpPr>
          <a:xfrm>
            <a:off x="12915900" y="9505950"/>
            <a:ext cx="4114800" cy="576225"/>
            <a:chOff x="0" y="-38100"/>
            <a:chExt cx="5486400" cy="768300"/>
          </a:xfrm>
        </p:grpSpPr>
        <p:sp>
          <p:nvSpPr>
            <p:cNvPr id="839" name="Google Shape;839;p22"/>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0" name="Google Shape;840;p22"/>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23</a:t>
              </a:r>
              <a:endParaRPr/>
            </a:p>
          </p:txBody>
        </p:sp>
      </p:grpSp>
      <p:sp>
        <p:nvSpPr>
          <p:cNvPr id="841" name="Google Shape;841;p22"/>
          <p:cNvSpPr txBox="1"/>
          <p:nvPr/>
        </p:nvSpPr>
        <p:spPr>
          <a:xfrm>
            <a:off x="1348740" y="1207389"/>
            <a:ext cx="10596792" cy="527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‘Access to Finance’ Incentive Scheme structure</a:t>
            </a:r>
            <a:endParaRPr/>
          </a:p>
        </p:txBody>
      </p:sp>
      <p:grpSp>
        <p:nvGrpSpPr>
          <p:cNvPr id="842" name="Google Shape;842;p22"/>
          <p:cNvGrpSpPr/>
          <p:nvPr/>
        </p:nvGrpSpPr>
        <p:grpSpPr>
          <a:xfrm>
            <a:off x="-28575" y="7335"/>
            <a:ext cx="734568" cy="10289191"/>
            <a:chOff x="0" y="0"/>
            <a:chExt cx="979424" cy="13718921"/>
          </a:xfrm>
        </p:grpSpPr>
        <p:sp>
          <p:nvSpPr>
            <p:cNvPr id="843" name="Google Shape;843;p22"/>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4" name="Google Shape;844;p22"/>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45" name="Google Shape;845;p22"/>
          <p:cNvSpPr/>
          <p:nvPr/>
        </p:nvSpPr>
        <p:spPr>
          <a:xfrm>
            <a:off x="2222756" y="1973436"/>
            <a:ext cx="4876800" cy="4876800"/>
          </a:xfrm>
          <a:custGeom>
            <a:rect b="b" l="l" r="r" t="t"/>
            <a:pathLst>
              <a:path extrusionOk="0" h="6502400" w="6502400">
                <a:moveTo>
                  <a:pt x="0" y="3251200"/>
                </a:moveTo>
                <a:cubicBezTo>
                  <a:pt x="0" y="1455674"/>
                  <a:pt x="1455674" y="0"/>
                  <a:pt x="3251200" y="0"/>
                </a:cubicBezTo>
                <a:cubicBezTo>
                  <a:pt x="5046726" y="0"/>
                  <a:pt x="6502400" y="1455674"/>
                  <a:pt x="6502400" y="3251200"/>
                </a:cubicBezTo>
                <a:cubicBezTo>
                  <a:pt x="6502400" y="5046726"/>
                  <a:pt x="5046726" y="6502400"/>
                  <a:pt x="3251200" y="6502400"/>
                </a:cubicBezTo>
                <a:cubicBezTo>
                  <a:pt x="1455674" y="6502400"/>
                  <a:pt x="0" y="5046726"/>
                  <a:pt x="0" y="3251200"/>
                </a:cubicBezTo>
                <a:close/>
              </a:path>
            </a:pathLst>
          </a:custGeom>
          <a:solidFill>
            <a:srgbClr val="2993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46" name="Google Shape;846;p22"/>
          <p:cNvGrpSpPr/>
          <p:nvPr/>
        </p:nvGrpSpPr>
        <p:grpSpPr>
          <a:xfrm>
            <a:off x="2853946" y="2807826"/>
            <a:ext cx="3614419" cy="2232660"/>
            <a:chOff x="0" y="0"/>
            <a:chExt cx="4819226" cy="2976880"/>
          </a:xfrm>
        </p:grpSpPr>
        <p:sp>
          <p:nvSpPr>
            <p:cNvPr id="847" name="Google Shape;847;p22"/>
            <p:cNvSpPr/>
            <p:nvPr/>
          </p:nvSpPr>
          <p:spPr>
            <a:xfrm>
              <a:off x="0" y="0"/>
              <a:ext cx="4819226" cy="2976880"/>
            </a:xfrm>
            <a:custGeom>
              <a:rect b="b" l="l" r="r" t="t"/>
              <a:pathLst>
                <a:path extrusionOk="0" h="2976880" w="4819226">
                  <a:moveTo>
                    <a:pt x="0" y="0"/>
                  </a:moveTo>
                  <a:lnTo>
                    <a:pt x="4819226" y="0"/>
                  </a:lnTo>
                  <a:lnTo>
                    <a:pt x="4819226" y="2976880"/>
                  </a:lnTo>
                  <a:lnTo>
                    <a:pt x="0" y="297688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8" name="Google Shape;848;p22"/>
            <p:cNvSpPr txBox="1"/>
            <p:nvPr/>
          </p:nvSpPr>
          <p:spPr>
            <a:xfrm>
              <a:off x="0" y="47625"/>
              <a:ext cx="4819226" cy="292925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4200">
                  <a:solidFill>
                    <a:srgbClr val="FFFFFF"/>
                  </a:solidFill>
                  <a:latin typeface="Garamond"/>
                  <a:ea typeface="Garamond"/>
                  <a:cs typeface="Garamond"/>
                  <a:sym typeface="Garamond"/>
                </a:rPr>
                <a:t>Capacity building </a:t>
              </a:r>
              <a:r>
                <a:rPr lang="en-US" sz="4200">
                  <a:solidFill>
                    <a:srgbClr val="FFFFFF"/>
                  </a:solidFill>
                  <a:latin typeface="Garamond"/>
                  <a:ea typeface="Garamond"/>
                  <a:cs typeface="Garamond"/>
                  <a:sym typeface="Garamond"/>
                </a:rPr>
                <a:t>–  </a:t>
              </a:r>
              <a:endParaRPr/>
            </a:p>
          </p:txBody>
        </p:sp>
      </p:grpSp>
      <p:sp>
        <p:nvSpPr>
          <p:cNvPr id="849" name="Google Shape;849;p22"/>
          <p:cNvSpPr/>
          <p:nvPr/>
        </p:nvSpPr>
        <p:spPr>
          <a:xfrm>
            <a:off x="3982468" y="5021436"/>
            <a:ext cx="4876800" cy="4876800"/>
          </a:xfrm>
          <a:custGeom>
            <a:rect b="b" l="l" r="r" t="t"/>
            <a:pathLst>
              <a:path extrusionOk="0" h="6502400" w="6502400">
                <a:moveTo>
                  <a:pt x="0" y="3251200"/>
                </a:moveTo>
                <a:cubicBezTo>
                  <a:pt x="0" y="1455674"/>
                  <a:pt x="1455674" y="0"/>
                  <a:pt x="3251200" y="0"/>
                </a:cubicBezTo>
                <a:cubicBezTo>
                  <a:pt x="5046726" y="0"/>
                  <a:pt x="6502400" y="1455674"/>
                  <a:pt x="6502400" y="3251200"/>
                </a:cubicBezTo>
                <a:cubicBezTo>
                  <a:pt x="6502400" y="5046726"/>
                  <a:pt x="5046726" y="6502400"/>
                  <a:pt x="3251200" y="6502400"/>
                </a:cubicBezTo>
                <a:cubicBezTo>
                  <a:pt x="1455674" y="6502400"/>
                  <a:pt x="0" y="5046726"/>
                  <a:pt x="0" y="3251200"/>
                </a:cubicBezTo>
                <a:close/>
              </a:path>
            </a:pathLst>
          </a:custGeom>
          <a:solidFill>
            <a:srgbClr val="A6C2D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50" name="Google Shape;850;p22"/>
          <p:cNvGrpSpPr/>
          <p:nvPr/>
        </p:nvGrpSpPr>
        <p:grpSpPr>
          <a:xfrm>
            <a:off x="5145281" y="6262226"/>
            <a:ext cx="2964180" cy="2720340"/>
            <a:chOff x="0" y="0"/>
            <a:chExt cx="3952240" cy="3627120"/>
          </a:xfrm>
        </p:grpSpPr>
        <p:sp>
          <p:nvSpPr>
            <p:cNvPr id="851" name="Google Shape;851;p22"/>
            <p:cNvSpPr/>
            <p:nvPr/>
          </p:nvSpPr>
          <p:spPr>
            <a:xfrm>
              <a:off x="0" y="0"/>
              <a:ext cx="3952240" cy="3627120"/>
            </a:xfrm>
            <a:custGeom>
              <a:rect b="b" l="l" r="r" t="t"/>
              <a:pathLst>
                <a:path extrusionOk="0" h="3627120" w="3952240">
                  <a:moveTo>
                    <a:pt x="0" y="0"/>
                  </a:moveTo>
                  <a:lnTo>
                    <a:pt x="3952240" y="0"/>
                  </a:lnTo>
                  <a:lnTo>
                    <a:pt x="3952240" y="3627120"/>
                  </a:lnTo>
                  <a:lnTo>
                    <a:pt x="0" y="3627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2" name="Google Shape;852;p22"/>
            <p:cNvSpPr txBox="1"/>
            <p:nvPr/>
          </p:nvSpPr>
          <p:spPr>
            <a:xfrm>
              <a:off x="0" y="47625"/>
              <a:ext cx="3952240" cy="357949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4200">
                  <a:solidFill>
                    <a:srgbClr val="000000"/>
                  </a:solidFill>
                  <a:latin typeface="Garamond"/>
                  <a:ea typeface="Garamond"/>
                  <a:cs typeface="Garamond"/>
                  <a:sym typeface="Garamond"/>
                </a:rPr>
                <a:t>Financial Incentive scheme </a:t>
              </a:r>
              <a:r>
                <a:rPr lang="en-US" sz="4200">
                  <a:solidFill>
                    <a:srgbClr val="000000"/>
                  </a:solidFill>
                  <a:latin typeface="Garamond"/>
                  <a:ea typeface="Garamond"/>
                  <a:cs typeface="Garamond"/>
                  <a:sym typeface="Garamond"/>
                </a:rPr>
                <a:t>– </a:t>
              </a:r>
              <a:r>
                <a:rPr b="1" lang="en-US" sz="4200">
                  <a:solidFill>
                    <a:srgbClr val="000000"/>
                  </a:solidFill>
                  <a:latin typeface="Garamond"/>
                  <a:ea typeface="Garamond"/>
                  <a:cs typeface="Garamond"/>
                  <a:sym typeface="Garamond"/>
                </a:rPr>
                <a:t>RVO</a:t>
              </a:r>
              <a:r>
                <a:rPr lang="en-US" sz="4200">
                  <a:solidFill>
                    <a:srgbClr val="000000"/>
                  </a:solidFill>
                  <a:latin typeface="Garamond"/>
                  <a:ea typeface="Garamond"/>
                  <a:cs typeface="Garamond"/>
                  <a:sym typeface="Garamond"/>
                </a:rPr>
                <a:t>  </a:t>
              </a:r>
              <a:endParaRPr/>
            </a:p>
          </p:txBody>
        </p:sp>
      </p:grpSp>
      <p:sp>
        <p:nvSpPr>
          <p:cNvPr id="853" name="Google Shape;853;p22"/>
          <p:cNvSpPr/>
          <p:nvPr/>
        </p:nvSpPr>
        <p:spPr>
          <a:xfrm>
            <a:off x="463044" y="5021436"/>
            <a:ext cx="4876800" cy="4876800"/>
          </a:xfrm>
          <a:custGeom>
            <a:rect b="b" l="l" r="r" t="t"/>
            <a:pathLst>
              <a:path extrusionOk="0" h="6502400" w="6502400">
                <a:moveTo>
                  <a:pt x="0" y="3251200"/>
                </a:moveTo>
                <a:cubicBezTo>
                  <a:pt x="0" y="1455674"/>
                  <a:pt x="1455674" y="0"/>
                  <a:pt x="3251200" y="0"/>
                </a:cubicBezTo>
                <a:cubicBezTo>
                  <a:pt x="5046726" y="0"/>
                  <a:pt x="6502400" y="1455674"/>
                  <a:pt x="6502400" y="3251200"/>
                </a:cubicBezTo>
                <a:cubicBezTo>
                  <a:pt x="6502400" y="5046726"/>
                  <a:pt x="5046726" y="6502400"/>
                  <a:pt x="3251200" y="6502400"/>
                </a:cubicBezTo>
                <a:cubicBezTo>
                  <a:pt x="1455674" y="6502400"/>
                  <a:pt x="0" y="5046726"/>
                  <a:pt x="0" y="3251200"/>
                </a:cubicBezTo>
                <a:close/>
              </a:path>
            </a:pathLst>
          </a:custGeom>
          <a:solidFill>
            <a:srgbClr val="9C47AD">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54" name="Google Shape;854;p22"/>
          <p:cNvGrpSpPr/>
          <p:nvPr/>
        </p:nvGrpSpPr>
        <p:grpSpPr>
          <a:xfrm>
            <a:off x="903227" y="6262226"/>
            <a:ext cx="2964180" cy="2720340"/>
            <a:chOff x="0" y="0"/>
            <a:chExt cx="3952240" cy="3627120"/>
          </a:xfrm>
        </p:grpSpPr>
        <p:sp>
          <p:nvSpPr>
            <p:cNvPr id="855" name="Google Shape;855;p22"/>
            <p:cNvSpPr/>
            <p:nvPr/>
          </p:nvSpPr>
          <p:spPr>
            <a:xfrm>
              <a:off x="0" y="0"/>
              <a:ext cx="3952240" cy="3627120"/>
            </a:xfrm>
            <a:custGeom>
              <a:rect b="b" l="l" r="r" t="t"/>
              <a:pathLst>
                <a:path extrusionOk="0" h="3627120" w="3952240">
                  <a:moveTo>
                    <a:pt x="0" y="0"/>
                  </a:moveTo>
                  <a:lnTo>
                    <a:pt x="3952240" y="0"/>
                  </a:lnTo>
                  <a:lnTo>
                    <a:pt x="3952240" y="3627120"/>
                  </a:lnTo>
                  <a:lnTo>
                    <a:pt x="0" y="3627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6" name="Google Shape;856;p22"/>
            <p:cNvSpPr txBox="1"/>
            <p:nvPr/>
          </p:nvSpPr>
          <p:spPr>
            <a:xfrm>
              <a:off x="0" y="47625"/>
              <a:ext cx="3952240" cy="357949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4200">
                  <a:solidFill>
                    <a:srgbClr val="000000"/>
                  </a:solidFill>
                  <a:latin typeface="Garamond"/>
                  <a:ea typeface="Garamond"/>
                  <a:cs typeface="Garamond"/>
                  <a:sym typeface="Garamond"/>
                </a:rPr>
                <a:t>Technical linkages </a:t>
              </a:r>
              <a:r>
                <a:rPr lang="en-US" sz="4200">
                  <a:solidFill>
                    <a:srgbClr val="000000"/>
                  </a:solidFill>
                  <a:latin typeface="Garamond"/>
                  <a:ea typeface="Garamond"/>
                  <a:cs typeface="Garamond"/>
                  <a:sym typeface="Garamond"/>
                </a:rPr>
                <a:t>–  </a:t>
              </a:r>
              <a:endParaRPr/>
            </a:p>
          </p:txBody>
        </p:sp>
      </p:grpSp>
      <p:grpSp>
        <p:nvGrpSpPr>
          <p:cNvPr id="857" name="Google Shape;857;p22"/>
          <p:cNvGrpSpPr/>
          <p:nvPr/>
        </p:nvGrpSpPr>
        <p:grpSpPr>
          <a:xfrm>
            <a:off x="9387335" y="2096680"/>
            <a:ext cx="1701451" cy="7850028"/>
            <a:chOff x="0" y="0"/>
            <a:chExt cx="2268601" cy="10466705"/>
          </a:xfrm>
        </p:grpSpPr>
        <p:sp>
          <p:nvSpPr>
            <p:cNvPr id="858" name="Google Shape;858;p22"/>
            <p:cNvSpPr/>
            <p:nvPr/>
          </p:nvSpPr>
          <p:spPr>
            <a:xfrm>
              <a:off x="0" y="0"/>
              <a:ext cx="2268601" cy="10466705"/>
            </a:xfrm>
            <a:custGeom>
              <a:rect b="b" l="l" r="r" t="t"/>
              <a:pathLst>
                <a:path extrusionOk="0" h="10466705" w="2268601">
                  <a:moveTo>
                    <a:pt x="57150" y="0"/>
                  </a:moveTo>
                  <a:lnTo>
                    <a:pt x="57150" y="57150"/>
                  </a:lnTo>
                  <a:lnTo>
                    <a:pt x="57150" y="0"/>
                  </a:lnTo>
                  <a:cubicBezTo>
                    <a:pt x="590296" y="0"/>
                    <a:pt x="1088009" y="65405"/>
                    <a:pt x="1173607" y="189103"/>
                  </a:cubicBezTo>
                  <a:cubicBezTo>
                    <a:pt x="1183894" y="203962"/>
                    <a:pt x="1191514" y="222631"/>
                    <a:pt x="1191514" y="244094"/>
                  </a:cubicBezTo>
                  <a:lnTo>
                    <a:pt x="1191514" y="5105019"/>
                  </a:lnTo>
                  <a:lnTo>
                    <a:pt x="1134364" y="5105019"/>
                  </a:lnTo>
                  <a:lnTo>
                    <a:pt x="1191514" y="5105019"/>
                  </a:lnTo>
                  <a:cubicBezTo>
                    <a:pt x="1191514" y="5098796"/>
                    <a:pt x="1189228" y="5095113"/>
                    <a:pt x="1189101" y="5094986"/>
                  </a:cubicBezTo>
                  <a:cubicBezTo>
                    <a:pt x="1231646" y="5156581"/>
                    <a:pt x="1642618" y="5234813"/>
                    <a:pt x="2211451" y="5234813"/>
                  </a:cubicBezTo>
                  <a:lnTo>
                    <a:pt x="2211451" y="5291963"/>
                  </a:lnTo>
                  <a:lnTo>
                    <a:pt x="2211451" y="5349113"/>
                  </a:lnTo>
                  <a:cubicBezTo>
                    <a:pt x="1642618" y="5349113"/>
                    <a:pt x="1231646" y="5427345"/>
                    <a:pt x="1189101" y="5488940"/>
                  </a:cubicBezTo>
                  <a:cubicBezTo>
                    <a:pt x="1189228" y="5488813"/>
                    <a:pt x="1191514" y="5485257"/>
                    <a:pt x="1191514" y="5478907"/>
                  </a:cubicBezTo>
                  <a:lnTo>
                    <a:pt x="1134364" y="5478907"/>
                  </a:lnTo>
                  <a:lnTo>
                    <a:pt x="1191514" y="5478907"/>
                  </a:lnTo>
                  <a:lnTo>
                    <a:pt x="1191514" y="10222611"/>
                  </a:lnTo>
                  <a:lnTo>
                    <a:pt x="1134364" y="10222611"/>
                  </a:lnTo>
                  <a:lnTo>
                    <a:pt x="1191514" y="10222611"/>
                  </a:lnTo>
                  <a:cubicBezTo>
                    <a:pt x="1191514" y="10244074"/>
                    <a:pt x="1183894" y="10262743"/>
                    <a:pt x="1173607" y="10277602"/>
                  </a:cubicBezTo>
                  <a:cubicBezTo>
                    <a:pt x="1088009" y="10401300"/>
                    <a:pt x="590296" y="10466705"/>
                    <a:pt x="57150" y="10466705"/>
                  </a:cubicBezTo>
                  <a:cubicBezTo>
                    <a:pt x="25527" y="10466705"/>
                    <a:pt x="0" y="10441178"/>
                    <a:pt x="0" y="10409555"/>
                  </a:cubicBezTo>
                  <a:lnTo>
                    <a:pt x="0" y="57150"/>
                  </a:lnTo>
                  <a:cubicBezTo>
                    <a:pt x="0" y="42037"/>
                    <a:pt x="5969" y="27432"/>
                    <a:pt x="16764" y="16764"/>
                  </a:cubicBezTo>
                  <a:cubicBezTo>
                    <a:pt x="27559" y="6096"/>
                    <a:pt x="42037" y="0"/>
                    <a:pt x="57150" y="0"/>
                  </a:cubicBezTo>
                  <a:moveTo>
                    <a:pt x="57150" y="114300"/>
                  </a:moveTo>
                  <a:lnTo>
                    <a:pt x="57150" y="57150"/>
                  </a:lnTo>
                  <a:lnTo>
                    <a:pt x="114300" y="57150"/>
                  </a:lnTo>
                  <a:lnTo>
                    <a:pt x="114300" y="10409555"/>
                  </a:lnTo>
                  <a:lnTo>
                    <a:pt x="57150" y="10409555"/>
                  </a:lnTo>
                  <a:lnTo>
                    <a:pt x="57150" y="10352405"/>
                  </a:lnTo>
                  <a:cubicBezTo>
                    <a:pt x="625983" y="10352405"/>
                    <a:pt x="1036955" y="10274174"/>
                    <a:pt x="1079500" y="10212578"/>
                  </a:cubicBezTo>
                  <a:cubicBezTo>
                    <a:pt x="1079373" y="10212705"/>
                    <a:pt x="1077087" y="10216262"/>
                    <a:pt x="1077087" y="10222612"/>
                  </a:cubicBezTo>
                  <a:lnTo>
                    <a:pt x="1077087" y="5479034"/>
                  </a:lnTo>
                  <a:cubicBezTo>
                    <a:pt x="1077087" y="5457571"/>
                    <a:pt x="1084707" y="5438902"/>
                    <a:pt x="1094994" y="5424043"/>
                  </a:cubicBezTo>
                  <a:cubicBezTo>
                    <a:pt x="1180465" y="5300345"/>
                    <a:pt x="1678305" y="5234940"/>
                    <a:pt x="2211451" y="5234940"/>
                  </a:cubicBezTo>
                  <a:cubicBezTo>
                    <a:pt x="2243074" y="5234940"/>
                    <a:pt x="2268601" y="5260467"/>
                    <a:pt x="2268601" y="5292090"/>
                  </a:cubicBezTo>
                  <a:cubicBezTo>
                    <a:pt x="2268601" y="5323713"/>
                    <a:pt x="2243074" y="5349240"/>
                    <a:pt x="2211451" y="5349240"/>
                  </a:cubicBezTo>
                  <a:cubicBezTo>
                    <a:pt x="1678305" y="5349240"/>
                    <a:pt x="1180592" y="5283835"/>
                    <a:pt x="1094994" y="5160137"/>
                  </a:cubicBezTo>
                  <a:cubicBezTo>
                    <a:pt x="1084707" y="5145278"/>
                    <a:pt x="1077087" y="5126609"/>
                    <a:pt x="1077087" y="5105146"/>
                  </a:cubicBezTo>
                  <a:lnTo>
                    <a:pt x="1077087" y="244094"/>
                  </a:lnTo>
                  <a:lnTo>
                    <a:pt x="1134237" y="244094"/>
                  </a:lnTo>
                  <a:lnTo>
                    <a:pt x="1077087" y="244094"/>
                  </a:lnTo>
                  <a:cubicBezTo>
                    <a:pt x="1077087" y="250317"/>
                    <a:pt x="1079373" y="254000"/>
                    <a:pt x="1079500" y="254127"/>
                  </a:cubicBezTo>
                  <a:cubicBezTo>
                    <a:pt x="1036955" y="192532"/>
                    <a:pt x="625983" y="114300"/>
                    <a:pt x="57150" y="114300"/>
                  </a:cubicBez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9" name="Google Shape;859;p22"/>
            <p:cNvSpPr/>
            <p:nvPr/>
          </p:nvSpPr>
          <p:spPr>
            <a:xfrm>
              <a:off x="57150" y="0"/>
              <a:ext cx="2211451" cy="10466705"/>
            </a:xfrm>
            <a:custGeom>
              <a:rect b="b" l="l" r="r" t="t"/>
              <a:pathLst>
                <a:path extrusionOk="0" h="10466705" w="2211451">
                  <a:moveTo>
                    <a:pt x="0" y="0"/>
                  </a:moveTo>
                  <a:lnTo>
                    <a:pt x="0" y="57150"/>
                  </a:lnTo>
                  <a:lnTo>
                    <a:pt x="0" y="0"/>
                  </a:lnTo>
                  <a:cubicBezTo>
                    <a:pt x="533146" y="0"/>
                    <a:pt x="1030859" y="65405"/>
                    <a:pt x="1116457" y="189103"/>
                  </a:cubicBezTo>
                  <a:cubicBezTo>
                    <a:pt x="1126744" y="203962"/>
                    <a:pt x="1134364" y="222631"/>
                    <a:pt x="1134364" y="244094"/>
                  </a:cubicBezTo>
                  <a:lnTo>
                    <a:pt x="1134364" y="5105019"/>
                  </a:lnTo>
                  <a:lnTo>
                    <a:pt x="1077214" y="5105019"/>
                  </a:lnTo>
                  <a:lnTo>
                    <a:pt x="1134364" y="5105019"/>
                  </a:lnTo>
                  <a:cubicBezTo>
                    <a:pt x="1134364" y="5098796"/>
                    <a:pt x="1132078" y="5095113"/>
                    <a:pt x="1131951" y="5094986"/>
                  </a:cubicBezTo>
                  <a:cubicBezTo>
                    <a:pt x="1174496" y="5156581"/>
                    <a:pt x="1585468" y="5234813"/>
                    <a:pt x="2154301" y="5234813"/>
                  </a:cubicBezTo>
                  <a:lnTo>
                    <a:pt x="2154301" y="5291963"/>
                  </a:lnTo>
                  <a:lnTo>
                    <a:pt x="2154301" y="5349113"/>
                  </a:lnTo>
                  <a:cubicBezTo>
                    <a:pt x="1585468" y="5349113"/>
                    <a:pt x="1174496" y="5427345"/>
                    <a:pt x="1131951" y="5488940"/>
                  </a:cubicBezTo>
                  <a:cubicBezTo>
                    <a:pt x="1132078" y="5488813"/>
                    <a:pt x="1134364" y="5485257"/>
                    <a:pt x="1134364" y="5478907"/>
                  </a:cubicBezTo>
                  <a:lnTo>
                    <a:pt x="1077214" y="5478907"/>
                  </a:lnTo>
                  <a:lnTo>
                    <a:pt x="1134364" y="5478907"/>
                  </a:lnTo>
                  <a:lnTo>
                    <a:pt x="1134364" y="10222611"/>
                  </a:lnTo>
                  <a:lnTo>
                    <a:pt x="1077214" y="10222611"/>
                  </a:lnTo>
                  <a:lnTo>
                    <a:pt x="1134364" y="10222611"/>
                  </a:lnTo>
                  <a:cubicBezTo>
                    <a:pt x="1134364" y="10244074"/>
                    <a:pt x="1126744" y="10262743"/>
                    <a:pt x="1116457" y="10277602"/>
                  </a:cubicBezTo>
                  <a:cubicBezTo>
                    <a:pt x="1030859" y="10401300"/>
                    <a:pt x="533146" y="10466705"/>
                    <a:pt x="0" y="10466705"/>
                  </a:cubicBezTo>
                  <a:lnTo>
                    <a:pt x="0" y="10352405"/>
                  </a:lnTo>
                  <a:cubicBezTo>
                    <a:pt x="568833" y="10352405"/>
                    <a:pt x="979805" y="10274174"/>
                    <a:pt x="1022350" y="10212578"/>
                  </a:cubicBezTo>
                  <a:cubicBezTo>
                    <a:pt x="1022223" y="10212705"/>
                    <a:pt x="1019937" y="10216262"/>
                    <a:pt x="1019937" y="10222612"/>
                  </a:cubicBezTo>
                  <a:lnTo>
                    <a:pt x="1019937" y="5479034"/>
                  </a:lnTo>
                  <a:cubicBezTo>
                    <a:pt x="1019937" y="5457571"/>
                    <a:pt x="1027557" y="5438902"/>
                    <a:pt x="1037844" y="5424043"/>
                  </a:cubicBezTo>
                  <a:cubicBezTo>
                    <a:pt x="1123315" y="5300345"/>
                    <a:pt x="1621155" y="5234940"/>
                    <a:pt x="2154301" y="5234940"/>
                  </a:cubicBezTo>
                  <a:cubicBezTo>
                    <a:pt x="2185924" y="5234940"/>
                    <a:pt x="2211451" y="5260467"/>
                    <a:pt x="2211451" y="5292090"/>
                  </a:cubicBezTo>
                  <a:cubicBezTo>
                    <a:pt x="2211451" y="5323713"/>
                    <a:pt x="2185924" y="5349240"/>
                    <a:pt x="2154301" y="5349240"/>
                  </a:cubicBezTo>
                  <a:cubicBezTo>
                    <a:pt x="1621155" y="5349240"/>
                    <a:pt x="1123442" y="5283835"/>
                    <a:pt x="1037844" y="5160137"/>
                  </a:cubicBezTo>
                  <a:cubicBezTo>
                    <a:pt x="1027557" y="5145278"/>
                    <a:pt x="1019937" y="5126609"/>
                    <a:pt x="1019937" y="5105146"/>
                  </a:cubicBezTo>
                  <a:lnTo>
                    <a:pt x="1019937" y="244094"/>
                  </a:lnTo>
                  <a:lnTo>
                    <a:pt x="1077087" y="244094"/>
                  </a:lnTo>
                  <a:lnTo>
                    <a:pt x="1019937" y="244094"/>
                  </a:lnTo>
                  <a:cubicBezTo>
                    <a:pt x="1019937" y="250317"/>
                    <a:pt x="1022223" y="254000"/>
                    <a:pt x="1022350" y="254127"/>
                  </a:cubicBezTo>
                  <a:cubicBezTo>
                    <a:pt x="979805" y="192532"/>
                    <a:pt x="568833" y="114300"/>
                    <a:pt x="0" y="114300"/>
                  </a:cubicBez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60" name="Google Shape;860;p22"/>
          <p:cNvSpPr txBox="1"/>
          <p:nvPr/>
        </p:nvSpPr>
        <p:spPr>
          <a:xfrm>
            <a:off x="11177421" y="5711641"/>
            <a:ext cx="3476958" cy="61058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3600">
                <a:solidFill>
                  <a:srgbClr val="44546A"/>
                </a:solidFill>
                <a:latin typeface="Garamond"/>
                <a:ea typeface="Garamond"/>
                <a:cs typeface="Garamond"/>
                <a:sym typeface="Garamond"/>
              </a:rPr>
              <a:t>De-risking A2F</a:t>
            </a:r>
            <a:endParaRPr/>
          </a:p>
        </p:txBody>
      </p:sp>
      <p:grpSp>
        <p:nvGrpSpPr>
          <p:cNvPr id="861" name="Google Shape;861;p22"/>
          <p:cNvGrpSpPr/>
          <p:nvPr/>
        </p:nvGrpSpPr>
        <p:grpSpPr>
          <a:xfrm>
            <a:off x="13618977" y="1366443"/>
            <a:ext cx="4317996" cy="4131278"/>
            <a:chOff x="0" y="0"/>
            <a:chExt cx="5757328" cy="5508371"/>
          </a:xfrm>
        </p:grpSpPr>
        <p:sp>
          <p:nvSpPr>
            <p:cNvPr id="862" name="Google Shape;862;p22"/>
            <p:cNvSpPr/>
            <p:nvPr/>
          </p:nvSpPr>
          <p:spPr>
            <a:xfrm>
              <a:off x="0" y="0"/>
              <a:ext cx="5757291" cy="5508371"/>
            </a:xfrm>
            <a:custGeom>
              <a:rect b="b" l="l" r="r" t="t"/>
              <a:pathLst>
                <a:path extrusionOk="0" h="5508371" w="5757291">
                  <a:moveTo>
                    <a:pt x="0" y="2754122"/>
                  </a:moveTo>
                  <a:cubicBezTo>
                    <a:pt x="0" y="1233043"/>
                    <a:pt x="1288796" y="0"/>
                    <a:pt x="2878709" y="0"/>
                  </a:cubicBezTo>
                  <a:cubicBezTo>
                    <a:pt x="4468622" y="0"/>
                    <a:pt x="5757291" y="1233043"/>
                    <a:pt x="5757291" y="2754122"/>
                  </a:cubicBezTo>
                  <a:cubicBezTo>
                    <a:pt x="5757291" y="4275201"/>
                    <a:pt x="4468495" y="5508371"/>
                    <a:pt x="2878709" y="5508371"/>
                  </a:cubicBezTo>
                  <a:cubicBezTo>
                    <a:pt x="1288923" y="5508371"/>
                    <a:pt x="0" y="4275201"/>
                    <a:pt x="0" y="2754122"/>
                  </a:cubicBezTo>
                  <a:close/>
                </a:path>
              </a:pathLst>
            </a:custGeom>
            <a:solidFill>
              <a:srgbClr val="2993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3" name="Google Shape;863;p22"/>
            <p:cNvSpPr txBox="1"/>
            <p:nvPr/>
          </p:nvSpPr>
          <p:spPr>
            <a:xfrm>
              <a:off x="0" y="0"/>
              <a:ext cx="5757328" cy="5508310"/>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rPr b="1" lang="en-US" sz="4200">
                  <a:solidFill>
                    <a:srgbClr val="FFFFFF"/>
                  </a:solidFill>
                  <a:latin typeface="Garamond"/>
                  <a:ea typeface="Garamond"/>
                  <a:cs typeface="Garamond"/>
                  <a:sym typeface="Garamond"/>
                </a:rPr>
                <a:t>Co-creation </a:t>
              </a:r>
              <a:endParaRPr/>
            </a:p>
          </p:txBody>
        </p:sp>
      </p:grpSp>
      <p:grpSp>
        <p:nvGrpSpPr>
          <p:cNvPr id="864" name="Google Shape;864;p22"/>
          <p:cNvGrpSpPr/>
          <p:nvPr/>
        </p:nvGrpSpPr>
        <p:grpSpPr>
          <a:xfrm>
            <a:off x="13500099" y="5789667"/>
            <a:ext cx="4661725" cy="4381887"/>
            <a:chOff x="0" y="-9525"/>
            <a:chExt cx="6215634" cy="5842515"/>
          </a:xfrm>
        </p:grpSpPr>
        <p:sp>
          <p:nvSpPr>
            <p:cNvPr id="865" name="Google Shape;865;p22"/>
            <p:cNvSpPr/>
            <p:nvPr/>
          </p:nvSpPr>
          <p:spPr>
            <a:xfrm>
              <a:off x="0" y="0"/>
              <a:ext cx="6215634" cy="5832983"/>
            </a:xfrm>
            <a:custGeom>
              <a:rect b="b" l="l" r="r" t="t"/>
              <a:pathLst>
                <a:path extrusionOk="0" h="5832983" w="6215634">
                  <a:moveTo>
                    <a:pt x="0" y="2916555"/>
                  </a:moveTo>
                  <a:cubicBezTo>
                    <a:pt x="0" y="1305814"/>
                    <a:pt x="1391412" y="0"/>
                    <a:pt x="3107817" y="0"/>
                  </a:cubicBezTo>
                  <a:cubicBezTo>
                    <a:pt x="4824222" y="0"/>
                    <a:pt x="6215634" y="1305814"/>
                    <a:pt x="6215634" y="2916555"/>
                  </a:cubicBezTo>
                  <a:cubicBezTo>
                    <a:pt x="6215634" y="4527296"/>
                    <a:pt x="4824222" y="5832983"/>
                    <a:pt x="3107817" y="5832983"/>
                  </a:cubicBezTo>
                  <a:cubicBezTo>
                    <a:pt x="1391412" y="5832983"/>
                    <a:pt x="0" y="4527169"/>
                    <a:pt x="0" y="2916555"/>
                  </a:cubicBezTo>
                  <a:close/>
                </a:path>
              </a:pathLst>
            </a:custGeom>
            <a:solidFill>
              <a:srgbClr val="A6C2D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6" name="Google Shape;866;p22"/>
            <p:cNvSpPr txBox="1"/>
            <p:nvPr/>
          </p:nvSpPr>
          <p:spPr>
            <a:xfrm>
              <a:off x="0" y="-9525"/>
              <a:ext cx="6215574" cy="5842515"/>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rPr b="1" lang="en-US" sz="3300">
                  <a:solidFill>
                    <a:srgbClr val="FFFFFF"/>
                  </a:solidFill>
                  <a:latin typeface="Garamond"/>
                  <a:ea typeface="Garamond"/>
                  <a:cs typeface="Garamond"/>
                  <a:sym typeface="Garamond"/>
                </a:rPr>
                <a:t>Co-development  </a:t>
              </a:r>
              <a:endParaRPr/>
            </a:p>
          </p:txBody>
        </p:sp>
      </p:grpSp>
      <p:sp>
        <p:nvSpPr>
          <p:cNvPr id="867" name="Google Shape;867;p22"/>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grpSp>
        <p:nvGrpSpPr>
          <p:cNvPr id="876" name="Google Shape;876;p23"/>
          <p:cNvGrpSpPr/>
          <p:nvPr/>
        </p:nvGrpSpPr>
        <p:grpSpPr>
          <a:xfrm>
            <a:off x="8316055" y="6379676"/>
            <a:ext cx="3093053" cy="1817085"/>
            <a:chOff x="-2032" y="-2413"/>
            <a:chExt cx="4124071" cy="2422779"/>
          </a:xfrm>
        </p:grpSpPr>
        <p:sp>
          <p:nvSpPr>
            <p:cNvPr id="877" name="Google Shape;877;p23"/>
            <p:cNvSpPr/>
            <p:nvPr/>
          </p:nvSpPr>
          <p:spPr>
            <a:xfrm>
              <a:off x="25400" y="25400"/>
              <a:ext cx="4071239" cy="2367534"/>
            </a:xfrm>
            <a:custGeom>
              <a:rect b="b" l="l" r="r" t="t"/>
              <a:pathLst>
                <a:path extrusionOk="0" h="2367534" w="4071239">
                  <a:moveTo>
                    <a:pt x="4071239" y="1775714"/>
                  </a:moveTo>
                  <a:lnTo>
                    <a:pt x="3474085" y="1183767"/>
                  </a:lnTo>
                  <a:lnTo>
                    <a:pt x="3474085" y="1479677"/>
                  </a:lnTo>
                  <a:lnTo>
                    <a:pt x="895731" y="1479677"/>
                  </a:lnTo>
                  <a:lnTo>
                    <a:pt x="895731" y="591947"/>
                  </a:lnTo>
                  <a:lnTo>
                    <a:pt x="1194308" y="591947"/>
                  </a:lnTo>
                  <a:lnTo>
                    <a:pt x="597154" y="0"/>
                  </a:lnTo>
                  <a:lnTo>
                    <a:pt x="0" y="591947"/>
                  </a:lnTo>
                  <a:lnTo>
                    <a:pt x="298577" y="591947"/>
                  </a:lnTo>
                  <a:lnTo>
                    <a:pt x="298577" y="2071624"/>
                  </a:lnTo>
                  <a:lnTo>
                    <a:pt x="3474085" y="2071624"/>
                  </a:lnTo>
                  <a:lnTo>
                    <a:pt x="3474085" y="2367534"/>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8" name="Google Shape;878;p23"/>
            <p:cNvSpPr/>
            <p:nvPr/>
          </p:nvSpPr>
          <p:spPr>
            <a:xfrm>
              <a:off x="-2032" y="-2413"/>
              <a:ext cx="4124071" cy="2422779"/>
            </a:xfrm>
            <a:custGeom>
              <a:rect b="b" l="l" r="r" t="t"/>
              <a:pathLst>
                <a:path extrusionOk="0" h="2422779" w="4124071">
                  <a:moveTo>
                    <a:pt x="4080764" y="1821561"/>
                  </a:moveTo>
                  <a:lnTo>
                    <a:pt x="3483610" y="1229614"/>
                  </a:lnTo>
                  <a:lnTo>
                    <a:pt x="3501517" y="1211580"/>
                  </a:lnTo>
                  <a:lnTo>
                    <a:pt x="3526917" y="1211580"/>
                  </a:lnTo>
                  <a:lnTo>
                    <a:pt x="3526917" y="1507490"/>
                  </a:lnTo>
                  <a:cubicBezTo>
                    <a:pt x="3526917" y="1521460"/>
                    <a:pt x="3515487" y="1532890"/>
                    <a:pt x="3501517" y="1532890"/>
                  </a:cubicBezTo>
                  <a:lnTo>
                    <a:pt x="923163" y="1532890"/>
                  </a:lnTo>
                  <a:cubicBezTo>
                    <a:pt x="909193" y="1532890"/>
                    <a:pt x="897763" y="1521460"/>
                    <a:pt x="897763" y="1507490"/>
                  </a:cubicBezTo>
                  <a:lnTo>
                    <a:pt x="897763" y="619760"/>
                  </a:lnTo>
                  <a:cubicBezTo>
                    <a:pt x="897763" y="605790"/>
                    <a:pt x="909193" y="594360"/>
                    <a:pt x="923163" y="594360"/>
                  </a:cubicBezTo>
                  <a:lnTo>
                    <a:pt x="1221740" y="594360"/>
                  </a:lnTo>
                  <a:lnTo>
                    <a:pt x="1221740" y="619760"/>
                  </a:lnTo>
                  <a:lnTo>
                    <a:pt x="1203833" y="637794"/>
                  </a:lnTo>
                  <a:lnTo>
                    <a:pt x="606679" y="45847"/>
                  </a:lnTo>
                  <a:lnTo>
                    <a:pt x="624586" y="27813"/>
                  </a:lnTo>
                  <a:lnTo>
                    <a:pt x="642493" y="45847"/>
                  </a:lnTo>
                  <a:lnTo>
                    <a:pt x="45339" y="637794"/>
                  </a:lnTo>
                  <a:lnTo>
                    <a:pt x="27432" y="619760"/>
                  </a:lnTo>
                  <a:lnTo>
                    <a:pt x="27432" y="594360"/>
                  </a:lnTo>
                  <a:lnTo>
                    <a:pt x="326009" y="594360"/>
                  </a:lnTo>
                  <a:cubicBezTo>
                    <a:pt x="339979" y="594360"/>
                    <a:pt x="351409" y="605790"/>
                    <a:pt x="351409" y="619760"/>
                  </a:cubicBezTo>
                  <a:lnTo>
                    <a:pt x="351409" y="2099437"/>
                  </a:lnTo>
                  <a:lnTo>
                    <a:pt x="326009" y="2099437"/>
                  </a:lnTo>
                  <a:lnTo>
                    <a:pt x="326009" y="2074037"/>
                  </a:lnTo>
                  <a:lnTo>
                    <a:pt x="3501517" y="2074037"/>
                  </a:lnTo>
                  <a:cubicBezTo>
                    <a:pt x="3515487" y="2074037"/>
                    <a:pt x="3526917" y="2085467"/>
                    <a:pt x="3526917" y="2099437"/>
                  </a:cubicBezTo>
                  <a:lnTo>
                    <a:pt x="3526917" y="2395347"/>
                  </a:lnTo>
                  <a:lnTo>
                    <a:pt x="3501517" y="2395347"/>
                  </a:lnTo>
                  <a:lnTo>
                    <a:pt x="3483610" y="2377313"/>
                  </a:lnTo>
                  <a:lnTo>
                    <a:pt x="4080764" y="1785366"/>
                  </a:lnTo>
                  <a:lnTo>
                    <a:pt x="4098671" y="1803400"/>
                  </a:lnTo>
                  <a:lnTo>
                    <a:pt x="4080764" y="1821434"/>
                  </a:lnTo>
                  <a:moveTo>
                    <a:pt x="4116578" y="1785366"/>
                  </a:moveTo>
                  <a:cubicBezTo>
                    <a:pt x="4121404" y="1790192"/>
                    <a:pt x="4124071" y="1796669"/>
                    <a:pt x="4124071" y="1803400"/>
                  </a:cubicBezTo>
                  <a:cubicBezTo>
                    <a:pt x="4124071" y="1810131"/>
                    <a:pt x="4121404" y="1816608"/>
                    <a:pt x="4116578" y="1821434"/>
                  </a:cubicBezTo>
                  <a:lnTo>
                    <a:pt x="3519424" y="2413381"/>
                  </a:lnTo>
                  <a:cubicBezTo>
                    <a:pt x="3512185" y="2420620"/>
                    <a:pt x="3501263" y="2422779"/>
                    <a:pt x="3491738" y="2418842"/>
                  </a:cubicBezTo>
                  <a:cubicBezTo>
                    <a:pt x="3482213" y="2414905"/>
                    <a:pt x="3476117" y="2405634"/>
                    <a:pt x="3476117" y="2395347"/>
                  </a:cubicBezTo>
                  <a:lnTo>
                    <a:pt x="3476117" y="2099437"/>
                  </a:lnTo>
                  <a:lnTo>
                    <a:pt x="3501517" y="2099437"/>
                  </a:lnTo>
                  <a:lnTo>
                    <a:pt x="3501517" y="2124837"/>
                  </a:lnTo>
                  <a:lnTo>
                    <a:pt x="326009" y="2124837"/>
                  </a:lnTo>
                  <a:cubicBezTo>
                    <a:pt x="312039" y="2124837"/>
                    <a:pt x="300609" y="2113407"/>
                    <a:pt x="300609" y="2099437"/>
                  </a:cubicBezTo>
                  <a:lnTo>
                    <a:pt x="300609" y="619760"/>
                  </a:lnTo>
                  <a:lnTo>
                    <a:pt x="326009" y="619760"/>
                  </a:lnTo>
                  <a:lnTo>
                    <a:pt x="326009" y="645160"/>
                  </a:lnTo>
                  <a:lnTo>
                    <a:pt x="27432" y="645160"/>
                  </a:lnTo>
                  <a:cubicBezTo>
                    <a:pt x="17145" y="645160"/>
                    <a:pt x="7874" y="638937"/>
                    <a:pt x="3937" y="629412"/>
                  </a:cubicBezTo>
                  <a:cubicBezTo>
                    <a:pt x="0" y="619887"/>
                    <a:pt x="2286" y="608965"/>
                    <a:pt x="9525" y="601726"/>
                  </a:cubicBezTo>
                  <a:lnTo>
                    <a:pt x="606679" y="9779"/>
                  </a:lnTo>
                  <a:cubicBezTo>
                    <a:pt x="616585" y="0"/>
                    <a:pt x="632587" y="0"/>
                    <a:pt x="642493" y="9779"/>
                  </a:cubicBezTo>
                  <a:lnTo>
                    <a:pt x="1239520" y="601599"/>
                  </a:lnTo>
                  <a:cubicBezTo>
                    <a:pt x="1246886" y="608838"/>
                    <a:pt x="1249045" y="619760"/>
                    <a:pt x="1245108" y="629285"/>
                  </a:cubicBezTo>
                  <a:cubicBezTo>
                    <a:pt x="1241171" y="638810"/>
                    <a:pt x="1231900" y="645033"/>
                    <a:pt x="1221613" y="645033"/>
                  </a:cubicBezTo>
                  <a:lnTo>
                    <a:pt x="923163" y="645033"/>
                  </a:lnTo>
                  <a:lnTo>
                    <a:pt x="923163" y="619633"/>
                  </a:lnTo>
                  <a:lnTo>
                    <a:pt x="948563" y="619633"/>
                  </a:lnTo>
                  <a:lnTo>
                    <a:pt x="948563" y="1507490"/>
                  </a:lnTo>
                  <a:lnTo>
                    <a:pt x="923163" y="1507490"/>
                  </a:lnTo>
                  <a:lnTo>
                    <a:pt x="923163" y="1482090"/>
                  </a:lnTo>
                  <a:lnTo>
                    <a:pt x="3501517" y="1482090"/>
                  </a:lnTo>
                  <a:lnTo>
                    <a:pt x="3501517" y="1507490"/>
                  </a:lnTo>
                  <a:lnTo>
                    <a:pt x="3476117" y="1507490"/>
                  </a:lnTo>
                  <a:lnTo>
                    <a:pt x="3476117" y="1211580"/>
                  </a:lnTo>
                  <a:cubicBezTo>
                    <a:pt x="3476117" y="1201293"/>
                    <a:pt x="3482340" y="1192022"/>
                    <a:pt x="3491738" y="1188085"/>
                  </a:cubicBezTo>
                  <a:cubicBezTo>
                    <a:pt x="3501136" y="1184148"/>
                    <a:pt x="3512058" y="1186307"/>
                    <a:pt x="3519424" y="1193546"/>
                  </a:cubicBezTo>
                  <a:lnTo>
                    <a:pt x="4116578" y="1785493"/>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879" name="Google Shape;879;p23"/>
          <p:cNvGrpSpPr/>
          <p:nvPr/>
        </p:nvGrpSpPr>
        <p:grpSpPr>
          <a:xfrm>
            <a:off x="449930" y="-95554"/>
            <a:ext cx="15773400" cy="958824"/>
            <a:chOff x="0" y="0"/>
            <a:chExt cx="21031200" cy="1278432"/>
          </a:xfrm>
        </p:grpSpPr>
        <p:sp>
          <p:nvSpPr>
            <p:cNvPr id="880" name="Google Shape;880;p23"/>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1" name="Google Shape;881;p23"/>
            <p:cNvSpPr txBox="1"/>
            <p:nvPr/>
          </p:nvSpPr>
          <p:spPr>
            <a:xfrm>
              <a:off x="0" y="19050"/>
              <a:ext cx="21031200" cy="125938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A1918"/>
                  </a:solidFill>
                  <a:latin typeface="Garamond"/>
                  <a:ea typeface="Garamond"/>
                  <a:cs typeface="Garamond"/>
                  <a:sym typeface="Garamond"/>
                </a:rPr>
                <a:t>INCENTIVE SCHEME FINANCIAL INSTITUTIONS </a:t>
              </a:r>
              <a:endParaRPr/>
            </a:p>
          </p:txBody>
        </p:sp>
      </p:grpSp>
      <p:grpSp>
        <p:nvGrpSpPr>
          <p:cNvPr id="882" name="Google Shape;882;p23"/>
          <p:cNvGrpSpPr/>
          <p:nvPr/>
        </p:nvGrpSpPr>
        <p:grpSpPr>
          <a:xfrm>
            <a:off x="12915900" y="9505950"/>
            <a:ext cx="4114800" cy="576225"/>
            <a:chOff x="0" y="-38100"/>
            <a:chExt cx="5486400" cy="768300"/>
          </a:xfrm>
        </p:grpSpPr>
        <p:sp>
          <p:nvSpPr>
            <p:cNvPr id="883" name="Google Shape;883;p23"/>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4" name="Google Shape;884;p23"/>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23</a:t>
              </a:r>
              <a:endParaRPr/>
            </a:p>
          </p:txBody>
        </p:sp>
      </p:grpSp>
      <p:sp>
        <p:nvSpPr>
          <p:cNvPr id="885" name="Google Shape;885;p23"/>
          <p:cNvSpPr txBox="1"/>
          <p:nvPr/>
        </p:nvSpPr>
        <p:spPr>
          <a:xfrm>
            <a:off x="1363599" y="623520"/>
            <a:ext cx="10904220" cy="527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The financial institutions that participated in the pilot </a:t>
            </a:r>
            <a:endParaRPr/>
          </a:p>
        </p:txBody>
      </p:sp>
      <p:grpSp>
        <p:nvGrpSpPr>
          <p:cNvPr id="886" name="Google Shape;886;p23"/>
          <p:cNvGrpSpPr/>
          <p:nvPr/>
        </p:nvGrpSpPr>
        <p:grpSpPr>
          <a:xfrm>
            <a:off x="-28575" y="7335"/>
            <a:ext cx="734568" cy="10289191"/>
            <a:chOff x="0" y="0"/>
            <a:chExt cx="979424" cy="13718921"/>
          </a:xfrm>
        </p:grpSpPr>
        <p:sp>
          <p:nvSpPr>
            <p:cNvPr id="887" name="Google Shape;887;p23"/>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8" name="Google Shape;888;p23"/>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89" name="Google Shape;889;p23"/>
          <p:cNvSpPr/>
          <p:nvPr/>
        </p:nvSpPr>
        <p:spPr>
          <a:xfrm>
            <a:off x="357759" y="4725630"/>
            <a:ext cx="2750629" cy="2751011"/>
          </a:xfrm>
          <a:custGeom>
            <a:rect b="b" l="l" r="r" t="t"/>
            <a:pathLst>
              <a:path extrusionOk="0" h="3668014" w="3667506">
                <a:moveTo>
                  <a:pt x="0" y="1834007"/>
                </a:moveTo>
                <a:cubicBezTo>
                  <a:pt x="0" y="821055"/>
                  <a:pt x="821055" y="0"/>
                  <a:pt x="1833753" y="0"/>
                </a:cubicBezTo>
                <a:cubicBezTo>
                  <a:pt x="2846451" y="0"/>
                  <a:pt x="3667506" y="821055"/>
                  <a:pt x="3667506" y="1834007"/>
                </a:cubicBezTo>
                <a:cubicBezTo>
                  <a:pt x="3667506" y="2846959"/>
                  <a:pt x="2846578" y="3668014"/>
                  <a:pt x="1833753" y="3668014"/>
                </a:cubicBezTo>
                <a:cubicBezTo>
                  <a:pt x="820928" y="3668014"/>
                  <a:pt x="0" y="2846832"/>
                  <a:pt x="0" y="1834007"/>
                </a:cubicBezTo>
                <a:close/>
              </a:path>
            </a:pathLst>
          </a:custGeom>
          <a:solidFill>
            <a:srgbClr val="5B9BD5">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90" name="Google Shape;890;p23"/>
          <p:cNvGrpSpPr/>
          <p:nvPr/>
        </p:nvGrpSpPr>
        <p:grpSpPr>
          <a:xfrm>
            <a:off x="753440" y="5121361"/>
            <a:ext cx="1959300" cy="1959537"/>
            <a:chOff x="0" y="0"/>
            <a:chExt cx="2612400" cy="2612716"/>
          </a:xfrm>
        </p:grpSpPr>
        <p:sp>
          <p:nvSpPr>
            <p:cNvPr id="891" name="Google Shape;891;p23"/>
            <p:cNvSpPr/>
            <p:nvPr/>
          </p:nvSpPr>
          <p:spPr>
            <a:xfrm>
              <a:off x="0" y="0"/>
              <a:ext cx="2612400" cy="2612716"/>
            </a:xfrm>
            <a:custGeom>
              <a:rect b="b" l="l" r="r" t="t"/>
              <a:pathLst>
                <a:path extrusionOk="0" h="2612716" w="2612400">
                  <a:moveTo>
                    <a:pt x="0" y="0"/>
                  </a:moveTo>
                  <a:lnTo>
                    <a:pt x="2612400" y="0"/>
                  </a:lnTo>
                  <a:lnTo>
                    <a:pt x="2612400" y="2612716"/>
                  </a:lnTo>
                  <a:lnTo>
                    <a:pt x="0" y="261271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2" name="Google Shape;892;p23"/>
            <p:cNvSpPr txBox="1"/>
            <p:nvPr/>
          </p:nvSpPr>
          <p:spPr>
            <a:xfrm>
              <a:off x="0" y="28575"/>
              <a:ext cx="2612400" cy="2584141"/>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2 Banks </a:t>
              </a:r>
              <a:endParaRPr/>
            </a:p>
          </p:txBody>
        </p:sp>
      </p:grpSp>
      <p:sp>
        <p:nvSpPr>
          <p:cNvPr id="893" name="Google Shape;893;p23"/>
          <p:cNvSpPr/>
          <p:nvPr/>
        </p:nvSpPr>
        <p:spPr>
          <a:xfrm>
            <a:off x="1772964" y="6560394"/>
            <a:ext cx="2750629" cy="2751010"/>
          </a:xfrm>
          <a:custGeom>
            <a:rect b="b" l="l" r="r" t="t"/>
            <a:pathLst>
              <a:path extrusionOk="0" h="3668014" w="3667506">
                <a:moveTo>
                  <a:pt x="0" y="1834007"/>
                </a:moveTo>
                <a:cubicBezTo>
                  <a:pt x="0" y="821055"/>
                  <a:pt x="821055" y="0"/>
                  <a:pt x="1833753" y="0"/>
                </a:cubicBezTo>
                <a:cubicBezTo>
                  <a:pt x="2846451" y="0"/>
                  <a:pt x="3667506" y="821055"/>
                  <a:pt x="3667506" y="1834007"/>
                </a:cubicBezTo>
                <a:cubicBezTo>
                  <a:pt x="3667506" y="2846959"/>
                  <a:pt x="2846578" y="3668014"/>
                  <a:pt x="1833753" y="3668014"/>
                </a:cubicBezTo>
                <a:cubicBezTo>
                  <a:pt x="820928" y="3668014"/>
                  <a:pt x="0" y="2846832"/>
                  <a:pt x="0" y="1834007"/>
                </a:cubicBezTo>
                <a:close/>
              </a:path>
            </a:pathLst>
          </a:custGeom>
          <a:solidFill>
            <a:srgbClr val="5ACA49">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94" name="Google Shape;894;p23"/>
          <p:cNvGrpSpPr/>
          <p:nvPr/>
        </p:nvGrpSpPr>
        <p:grpSpPr>
          <a:xfrm>
            <a:off x="2168645" y="6956125"/>
            <a:ext cx="1959300" cy="1959537"/>
            <a:chOff x="0" y="0"/>
            <a:chExt cx="2612400" cy="2612716"/>
          </a:xfrm>
        </p:grpSpPr>
        <p:sp>
          <p:nvSpPr>
            <p:cNvPr id="895" name="Google Shape;895;p23"/>
            <p:cNvSpPr/>
            <p:nvPr/>
          </p:nvSpPr>
          <p:spPr>
            <a:xfrm>
              <a:off x="0" y="0"/>
              <a:ext cx="2612400" cy="2612716"/>
            </a:xfrm>
            <a:custGeom>
              <a:rect b="b" l="l" r="r" t="t"/>
              <a:pathLst>
                <a:path extrusionOk="0" h="2612716" w="2612400">
                  <a:moveTo>
                    <a:pt x="0" y="0"/>
                  </a:moveTo>
                  <a:lnTo>
                    <a:pt x="2612400" y="0"/>
                  </a:lnTo>
                  <a:lnTo>
                    <a:pt x="2612400" y="2612716"/>
                  </a:lnTo>
                  <a:lnTo>
                    <a:pt x="0" y="261271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6" name="Google Shape;896;p23"/>
            <p:cNvSpPr txBox="1"/>
            <p:nvPr/>
          </p:nvSpPr>
          <p:spPr>
            <a:xfrm>
              <a:off x="0" y="28575"/>
              <a:ext cx="2612400" cy="2584141"/>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4 MFBs</a:t>
              </a:r>
              <a:endParaRPr/>
            </a:p>
          </p:txBody>
        </p:sp>
      </p:grpSp>
      <p:sp>
        <p:nvSpPr>
          <p:cNvPr id="897" name="Google Shape;897;p23"/>
          <p:cNvSpPr/>
          <p:nvPr/>
        </p:nvSpPr>
        <p:spPr>
          <a:xfrm>
            <a:off x="3187471" y="4725630"/>
            <a:ext cx="2750629" cy="2751011"/>
          </a:xfrm>
          <a:custGeom>
            <a:rect b="b" l="l" r="r" t="t"/>
            <a:pathLst>
              <a:path extrusionOk="0" h="3668014" w="3667506">
                <a:moveTo>
                  <a:pt x="0" y="1834007"/>
                </a:moveTo>
                <a:cubicBezTo>
                  <a:pt x="0" y="821055"/>
                  <a:pt x="821055" y="0"/>
                  <a:pt x="1833753" y="0"/>
                </a:cubicBezTo>
                <a:cubicBezTo>
                  <a:pt x="2846451" y="0"/>
                  <a:pt x="3667506" y="821055"/>
                  <a:pt x="3667506" y="1834007"/>
                </a:cubicBezTo>
                <a:cubicBezTo>
                  <a:pt x="3667506" y="2846959"/>
                  <a:pt x="2846578" y="3668014"/>
                  <a:pt x="1833753" y="3668014"/>
                </a:cubicBezTo>
                <a:cubicBezTo>
                  <a:pt x="820928" y="3668014"/>
                  <a:pt x="0" y="2846832"/>
                  <a:pt x="0" y="1834007"/>
                </a:cubicBezTo>
                <a:close/>
              </a:path>
            </a:pathLst>
          </a:custGeom>
          <a:solidFill>
            <a:srgbClr val="BF76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98" name="Google Shape;898;p23"/>
          <p:cNvGrpSpPr/>
          <p:nvPr/>
        </p:nvGrpSpPr>
        <p:grpSpPr>
          <a:xfrm>
            <a:off x="3583153" y="5121361"/>
            <a:ext cx="1959300" cy="1959537"/>
            <a:chOff x="0" y="0"/>
            <a:chExt cx="2612400" cy="2612716"/>
          </a:xfrm>
        </p:grpSpPr>
        <p:sp>
          <p:nvSpPr>
            <p:cNvPr id="899" name="Google Shape;899;p23"/>
            <p:cNvSpPr/>
            <p:nvPr/>
          </p:nvSpPr>
          <p:spPr>
            <a:xfrm>
              <a:off x="0" y="0"/>
              <a:ext cx="2612400" cy="2612716"/>
            </a:xfrm>
            <a:custGeom>
              <a:rect b="b" l="l" r="r" t="t"/>
              <a:pathLst>
                <a:path extrusionOk="0" h="2612716" w="2612400">
                  <a:moveTo>
                    <a:pt x="0" y="0"/>
                  </a:moveTo>
                  <a:lnTo>
                    <a:pt x="2612400" y="0"/>
                  </a:lnTo>
                  <a:lnTo>
                    <a:pt x="2612400" y="2612716"/>
                  </a:lnTo>
                  <a:lnTo>
                    <a:pt x="0" y="261271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0" name="Google Shape;900;p23"/>
            <p:cNvSpPr txBox="1"/>
            <p:nvPr/>
          </p:nvSpPr>
          <p:spPr>
            <a:xfrm>
              <a:off x="0" y="28575"/>
              <a:ext cx="2612400" cy="2584141"/>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2 SACCOs </a:t>
              </a:r>
              <a:endParaRPr/>
            </a:p>
          </p:txBody>
        </p:sp>
      </p:grpSp>
      <p:sp>
        <p:nvSpPr>
          <p:cNvPr id="901" name="Google Shape;901;p23"/>
          <p:cNvSpPr/>
          <p:nvPr/>
        </p:nvSpPr>
        <p:spPr>
          <a:xfrm>
            <a:off x="4602676" y="6560394"/>
            <a:ext cx="2750629" cy="2751010"/>
          </a:xfrm>
          <a:custGeom>
            <a:rect b="b" l="l" r="r" t="t"/>
            <a:pathLst>
              <a:path extrusionOk="0" h="3668014" w="3667506">
                <a:moveTo>
                  <a:pt x="0" y="1834007"/>
                </a:moveTo>
                <a:cubicBezTo>
                  <a:pt x="0" y="821055"/>
                  <a:pt x="821055" y="0"/>
                  <a:pt x="1833753" y="0"/>
                </a:cubicBezTo>
                <a:cubicBezTo>
                  <a:pt x="2846451" y="0"/>
                  <a:pt x="3667506" y="821055"/>
                  <a:pt x="3667506" y="1834007"/>
                </a:cubicBezTo>
                <a:cubicBezTo>
                  <a:pt x="3667506" y="2846959"/>
                  <a:pt x="2846578" y="3668014"/>
                  <a:pt x="1833753" y="3668014"/>
                </a:cubicBezTo>
                <a:cubicBezTo>
                  <a:pt x="820928" y="3668014"/>
                  <a:pt x="0" y="2846832"/>
                  <a:pt x="0" y="1834007"/>
                </a:cubicBezTo>
                <a:close/>
              </a:path>
            </a:pathLst>
          </a:custGeom>
          <a:solidFill>
            <a:srgbClr val="9C47AD">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02" name="Google Shape;902;p23"/>
          <p:cNvGrpSpPr/>
          <p:nvPr/>
        </p:nvGrpSpPr>
        <p:grpSpPr>
          <a:xfrm>
            <a:off x="4998358" y="6956125"/>
            <a:ext cx="1959300" cy="1959537"/>
            <a:chOff x="0" y="0"/>
            <a:chExt cx="2612400" cy="2612716"/>
          </a:xfrm>
        </p:grpSpPr>
        <p:sp>
          <p:nvSpPr>
            <p:cNvPr id="903" name="Google Shape;903;p23"/>
            <p:cNvSpPr/>
            <p:nvPr/>
          </p:nvSpPr>
          <p:spPr>
            <a:xfrm>
              <a:off x="0" y="0"/>
              <a:ext cx="2612400" cy="2612716"/>
            </a:xfrm>
            <a:custGeom>
              <a:rect b="b" l="l" r="r" t="t"/>
              <a:pathLst>
                <a:path extrusionOk="0" h="2612716" w="2612400">
                  <a:moveTo>
                    <a:pt x="0" y="0"/>
                  </a:moveTo>
                  <a:lnTo>
                    <a:pt x="2612400" y="0"/>
                  </a:lnTo>
                  <a:lnTo>
                    <a:pt x="2612400" y="2612716"/>
                  </a:lnTo>
                  <a:lnTo>
                    <a:pt x="0" y="261271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4" name="Google Shape;904;p23"/>
            <p:cNvSpPr txBox="1"/>
            <p:nvPr/>
          </p:nvSpPr>
          <p:spPr>
            <a:xfrm>
              <a:off x="0" y="28575"/>
              <a:ext cx="2612400" cy="2584141"/>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3 credit only institutions</a:t>
              </a:r>
              <a:r>
                <a:rPr lang="en-US" sz="2700">
                  <a:solidFill>
                    <a:srgbClr val="000000"/>
                  </a:solidFill>
                  <a:latin typeface="Garamond"/>
                  <a:ea typeface="Garamond"/>
                  <a:cs typeface="Garamond"/>
                  <a:sym typeface="Garamond"/>
                </a:rPr>
                <a:t> </a:t>
              </a:r>
              <a:endParaRPr/>
            </a:p>
          </p:txBody>
        </p:sp>
      </p:grpSp>
      <p:sp>
        <p:nvSpPr>
          <p:cNvPr id="905" name="Google Shape;905;p23"/>
          <p:cNvSpPr/>
          <p:nvPr/>
        </p:nvSpPr>
        <p:spPr>
          <a:xfrm>
            <a:off x="10965615" y="4654527"/>
            <a:ext cx="2935509" cy="2935795"/>
          </a:xfrm>
          <a:custGeom>
            <a:rect b="b" l="l" r="r" t="t"/>
            <a:pathLst>
              <a:path extrusionOk="0" h="3914394" w="3914013">
                <a:moveTo>
                  <a:pt x="0" y="1957197"/>
                </a:moveTo>
                <a:cubicBezTo>
                  <a:pt x="0" y="876300"/>
                  <a:pt x="876173" y="0"/>
                  <a:pt x="1956943" y="0"/>
                </a:cubicBezTo>
                <a:cubicBezTo>
                  <a:pt x="3037713" y="0"/>
                  <a:pt x="3914013" y="876300"/>
                  <a:pt x="3914013" y="1957197"/>
                </a:cubicBezTo>
                <a:cubicBezTo>
                  <a:pt x="3914013" y="3038094"/>
                  <a:pt x="3037840" y="3914394"/>
                  <a:pt x="1956943" y="3914394"/>
                </a:cubicBezTo>
                <a:cubicBezTo>
                  <a:pt x="876046" y="3914394"/>
                  <a:pt x="0" y="3038221"/>
                  <a:pt x="0" y="1957197"/>
                </a:cubicBezTo>
                <a:close/>
              </a:path>
            </a:pathLst>
          </a:custGeom>
          <a:solidFill>
            <a:srgbClr val="FFC0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06" name="Google Shape;906;p23"/>
          <p:cNvGrpSpPr/>
          <p:nvPr/>
        </p:nvGrpSpPr>
        <p:grpSpPr>
          <a:xfrm>
            <a:off x="11388362" y="5077327"/>
            <a:ext cx="2089980" cy="2090234"/>
            <a:chOff x="0" y="0"/>
            <a:chExt cx="2786640" cy="2786978"/>
          </a:xfrm>
        </p:grpSpPr>
        <p:sp>
          <p:nvSpPr>
            <p:cNvPr id="907" name="Google Shape;907;p23"/>
            <p:cNvSpPr/>
            <p:nvPr/>
          </p:nvSpPr>
          <p:spPr>
            <a:xfrm>
              <a:off x="0" y="0"/>
              <a:ext cx="2786640" cy="2786978"/>
            </a:xfrm>
            <a:custGeom>
              <a:rect b="b" l="l" r="r" t="t"/>
              <a:pathLst>
                <a:path extrusionOk="0" h="2786978" w="2786640">
                  <a:moveTo>
                    <a:pt x="0" y="0"/>
                  </a:moveTo>
                  <a:lnTo>
                    <a:pt x="2786640" y="0"/>
                  </a:lnTo>
                  <a:lnTo>
                    <a:pt x="2786640" y="2786978"/>
                  </a:lnTo>
                  <a:lnTo>
                    <a:pt x="0" y="27869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8" name="Google Shape;908;p23"/>
            <p:cNvSpPr txBox="1"/>
            <p:nvPr/>
          </p:nvSpPr>
          <p:spPr>
            <a:xfrm>
              <a:off x="0" y="19050"/>
              <a:ext cx="2786640" cy="276792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400">
                  <a:solidFill>
                    <a:srgbClr val="000000"/>
                  </a:solidFill>
                  <a:latin typeface="Garamond"/>
                  <a:ea typeface="Garamond"/>
                  <a:cs typeface="Garamond"/>
                  <a:sym typeface="Garamond"/>
                </a:rPr>
                <a:t>2 Banks </a:t>
              </a:r>
              <a:endParaRPr/>
            </a:p>
          </p:txBody>
        </p:sp>
      </p:grpSp>
      <p:sp>
        <p:nvSpPr>
          <p:cNvPr id="909" name="Google Shape;909;p23"/>
          <p:cNvSpPr/>
          <p:nvPr/>
        </p:nvSpPr>
        <p:spPr>
          <a:xfrm>
            <a:off x="12475906" y="6612566"/>
            <a:ext cx="2935509" cy="2935796"/>
          </a:xfrm>
          <a:custGeom>
            <a:rect b="b" l="l" r="r" t="t"/>
            <a:pathLst>
              <a:path extrusionOk="0" h="3914394" w="3914013">
                <a:moveTo>
                  <a:pt x="0" y="1957197"/>
                </a:moveTo>
                <a:cubicBezTo>
                  <a:pt x="0" y="876300"/>
                  <a:pt x="876173" y="0"/>
                  <a:pt x="1956943" y="0"/>
                </a:cubicBezTo>
                <a:cubicBezTo>
                  <a:pt x="3037713" y="0"/>
                  <a:pt x="3914013" y="876300"/>
                  <a:pt x="3914013" y="1957197"/>
                </a:cubicBezTo>
                <a:cubicBezTo>
                  <a:pt x="3914013" y="3038094"/>
                  <a:pt x="3037840" y="3914394"/>
                  <a:pt x="1956943" y="3914394"/>
                </a:cubicBezTo>
                <a:cubicBezTo>
                  <a:pt x="876046" y="3914394"/>
                  <a:pt x="0" y="3038221"/>
                  <a:pt x="0" y="1957197"/>
                </a:cubicBezTo>
                <a:close/>
              </a:path>
            </a:pathLst>
          </a:custGeom>
          <a:solidFill>
            <a:srgbClr val="C5EF21">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10" name="Google Shape;910;p23"/>
          <p:cNvGrpSpPr/>
          <p:nvPr/>
        </p:nvGrpSpPr>
        <p:grpSpPr>
          <a:xfrm>
            <a:off x="12898654" y="7035365"/>
            <a:ext cx="2089980" cy="2090234"/>
            <a:chOff x="0" y="0"/>
            <a:chExt cx="2786640" cy="2786978"/>
          </a:xfrm>
        </p:grpSpPr>
        <p:sp>
          <p:nvSpPr>
            <p:cNvPr id="911" name="Google Shape;911;p23"/>
            <p:cNvSpPr/>
            <p:nvPr/>
          </p:nvSpPr>
          <p:spPr>
            <a:xfrm>
              <a:off x="0" y="0"/>
              <a:ext cx="2786640" cy="2786978"/>
            </a:xfrm>
            <a:custGeom>
              <a:rect b="b" l="l" r="r" t="t"/>
              <a:pathLst>
                <a:path extrusionOk="0" h="2786978" w="2786640">
                  <a:moveTo>
                    <a:pt x="0" y="0"/>
                  </a:moveTo>
                  <a:lnTo>
                    <a:pt x="2786640" y="0"/>
                  </a:lnTo>
                  <a:lnTo>
                    <a:pt x="2786640" y="2786978"/>
                  </a:lnTo>
                  <a:lnTo>
                    <a:pt x="0" y="27869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2" name="Google Shape;912;p23"/>
            <p:cNvSpPr txBox="1"/>
            <p:nvPr/>
          </p:nvSpPr>
          <p:spPr>
            <a:xfrm>
              <a:off x="0" y="19050"/>
              <a:ext cx="2786640" cy="276792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400">
                  <a:solidFill>
                    <a:srgbClr val="000000"/>
                  </a:solidFill>
                  <a:latin typeface="Garamond"/>
                  <a:ea typeface="Garamond"/>
                  <a:cs typeface="Garamond"/>
                  <a:sym typeface="Garamond"/>
                </a:rPr>
                <a:t>0 MFBs</a:t>
              </a:r>
              <a:endParaRPr/>
            </a:p>
          </p:txBody>
        </p:sp>
      </p:grpSp>
      <p:sp>
        <p:nvSpPr>
          <p:cNvPr id="913" name="Google Shape;913;p23"/>
          <p:cNvSpPr/>
          <p:nvPr/>
        </p:nvSpPr>
        <p:spPr>
          <a:xfrm>
            <a:off x="13985451" y="4654527"/>
            <a:ext cx="2935509" cy="2935795"/>
          </a:xfrm>
          <a:custGeom>
            <a:rect b="b" l="l" r="r" t="t"/>
            <a:pathLst>
              <a:path extrusionOk="0" h="3914394" w="3914013">
                <a:moveTo>
                  <a:pt x="0" y="1957197"/>
                </a:moveTo>
                <a:cubicBezTo>
                  <a:pt x="0" y="876300"/>
                  <a:pt x="876173" y="0"/>
                  <a:pt x="1956943" y="0"/>
                </a:cubicBezTo>
                <a:cubicBezTo>
                  <a:pt x="3037713" y="0"/>
                  <a:pt x="3914013" y="876300"/>
                  <a:pt x="3914013" y="1957197"/>
                </a:cubicBezTo>
                <a:cubicBezTo>
                  <a:pt x="3914013" y="3038094"/>
                  <a:pt x="3037840" y="3914394"/>
                  <a:pt x="1956943" y="3914394"/>
                </a:cubicBezTo>
                <a:cubicBezTo>
                  <a:pt x="876046" y="3914394"/>
                  <a:pt x="0" y="3038221"/>
                  <a:pt x="0" y="1957197"/>
                </a:cubicBezTo>
                <a:close/>
              </a:path>
            </a:pathLst>
          </a:custGeom>
          <a:solidFill>
            <a:srgbClr val="77E13F">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14" name="Google Shape;914;p23"/>
          <p:cNvGrpSpPr/>
          <p:nvPr/>
        </p:nvGrpSpPr>
        <p:grpSpPr>
          <a:xfrm>
            <a:off x="14408198" y="5077327"/>
            <a:ext cx="2089980" cy="2090234"/>
            <a:chOff x="0" y="0"/>
            <a:chExt cx="2786640" cy="2786978"/>
          </a:xfrm>
        </p:grpSpPr>
        <p:sp>
          <p:nvSpPr>
            <p:cNvPr id="915" name="Google Shape;915;p23"/>
            <p:cNvSpPr/>
            <p:nvPr/>
          </p:nvSpPr>
          <p:spPr>
            <a:xfrm>
              <a:off x="0" y="0"/>
              <a:ext cx="2786640" cy="2786978"/>
            </a:xfrm>
            <a:custGeom>
              <a:rect b="b" l="l" r="r" t="t"/>
              <a:pathLst>
                <a:path extrusionOk="0" h="2786978" w="2786640">
                  <a:moveTo>
                    <a:pt x="0" y="0"/>
                  </a:moveTo>
                  <a:lnTo>
                    <a:pt x="2786640" y="0"/>
                  </a:lnTo>
                  <a:lnTo>
                    <a:pt x="2786640" y="2786978"/>
                  </a:lnTo>
                  <a:lnTo>
                    <a:pt x="0" y="27869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6" name="Google Shape;916;p23"/>
            <p:cNvSpPr txBox="1"/>
            <p:nvPr/>
          </p:nvSpPr>
          <p:spPr>
            <a:xfrm>
              <a:off x="0" y="19050"/>
              <a:ext cx="2786640" cy="276792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400">
                  <a:solidFill>
                    <a:srgbClr val="000000"/>
                  </a:solidFill>
                  <a:latin typeface="Garamond"/>
                  <a:ea typeface="Garamond"/>
                  <a:cs typeface="Garamond"/>
                  <a:sym typeface="Garamond"/>
                </a:rPr>
                <a:t>2 SACCOs </a:t>
              </a:r>
              <a:endParaRPr/>
            </a:p>
          </p:txBody>
        </p:sp>
      </p:grpSp>
      <p:sp>
        <p:nvSpPr>
          <p:cNvPr id="917" name="Google Shape;917;p23"/>
          <p:cNvSpPr/>
          <p:nvPr/>
        </p:nvSpPr>
        <p:spPr>
          <a:xfrm>
            <a:off x="15495742" y="6612566"/>
            <a:ext cx="2935509" cy="2935796"/>
          </a:xfrm>
          <a:custGeom>
            <a:rect b="b" l="l" r="r" t="t"/>
            <a:pathLst>
              <a:path extrusionOk="0" h="3914394" w="3914013">
                <a:moveTo>
                  <a:pt x="0" y="1957197"/>
                </a:moveTo>
                <a:cubicBezTo>
                  <a:pt x="0" y="876300"/>
                  <a:pt x="876173" y="0"/>
                  <a:pt x="1956943" y="0"/>
                </a:cubicBezTo>
                <a:cubicBezTo>
                  <a:pt x="3037713" y="0"/>
                  <a:pt x="3914013" y="876300"/>
                  <a:pt x="3914013" y="1957197"/>
                </a:cubicBezTo>
                <a:cubicBezTo>
                  <a:pt x="3914013" y="3038094"/>
                  <a:pt x="3037840" y="3914394"/>
                  <a:pt x="1956943" y="3914394"/>
                </a:cubicBezTo>
                <a:cubicBezTo>
                  <a:pt x="876046" y="3914394"/>
                  <a:pt x="0" y="3038221"/>
                  <a:pt x="0" y="1957197"/>
                </a:cubicBezTo>
                <a:close/>
              </a:path>
            </a:pathLst>
          </a:custGeom>
          <a:solidFill>
            <a:srgbClr val="5BD567">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18" name="Google Shape;918;p23"/>
          <p:cNvGrpSpPr/>
          <p:nvPr/>
        </p:nvGrpSpPr>
        <p:grpSpPr>
          <a:xfrm>
            <a:off x="15918490" y="7035365"/>
            <a:ext cx="2089980" cy="2090234"/>
            <a:chOff x="0" y="0"/>
            <a:chExt cx="2786640" cy="2786978"/>
          </a:xfrm>
        </p:grpSpPr>
        <p:sp>
          <p:nvSpPr>
            <p:cNvPr id="919" name="Google Shape;919;p23"/>
            <p:cNvSpPr/>
            <p:nvPr/>
          </p:nvSpPr>
          <p:spPr>
            <a:xfrm>
              <a:off x="0" y="0"/>
              <a:ext cx="2786640" cy="2786978"/>
            </a:xfrm>
            <a:custGeom>
              <a:rect b="b" l="l" r="r" t="t"/>
              <a:pathLst>
                <a:path extrusionOk="0" h="2786978" w="2786640">
                  <a:moveTo>
                    <a:pt x="0" y="0"/>
                  </a:moveTo>
                  <a:lnTo>
                    <a:pt x="2786640" y="0"/>
                  </a:lnTo>
                  <a:lnTo>
                    <a:pt x="2786640" y="2786978"/>
                  </a:lnTo>
                  <a:lnTo>
                    <a:pt x="0" y="27869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0" name="Google Shape;920;p23"/>
            <p:cNvSpPr txBox="1"/>
            <p:nvPr/>
          </p:nvSpPr>
          <p:spPr>
            <a:xfrm>
              <a:off x="0" y="19050"/>
              <a:ext cx="2786640" cy="276792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400">
                  <a:solidFill>
                    <a:srgbClr val="000000"/>
                  </a:solidFill>
                  <a:latin typeface="Garamond"/>
                  <a:ea typeface="Garamond"/>
                  <a:cs typeface="Garamond"/>
                  <a:sym typeface="Garamond"/>
                </a:rPr>
                <a:t>1 credit only institutions</a:t>
              </a:r>
              <a:r>
                <a:rPr lang="en-US" sz="2400">
                  <a:solidFill>
                    <a:srgbClr val="000000"/>
                  </a:solidFill>
                  <a:latin typeface="Garamond"/>
                  <a:ea typeface="Garamond"/>
                  <a:cs typeface="Garamond"/>
                  <a:sym typeface="Garamond"/>
                </a:rPr>
                <a:t> </a:t>
              </a:r>
              <a:endParaRPr/>
            </a:p>
          </p:txBody>
        </p:sp>
      </p:grpSp>
      <p:grpSp>
        <p:nvGrpSpPr>
          <p:cNvPr id="921" name="Google Shape;921;p23"/>
          <p:cNvGrpSpPr/>
          <p:nvPr/>
        </p:nvGrpSpPr>
        <p:grpSpPr>
          <a:xfrm>
            <a:off x="775198" y="3978806"/>
            <a:ext cx="5302854" cy="499034"/>
            <a:chOff x="0" y="-19050"/>
            <a:chExt cx="7070472" cy="665380"/>
          </a:xfrm>
        </p:grpSpPr>
        <p:sp>
          <p:nvSpPr>
            <p:cNvPr id="922" name="Google Shape;922;p23"/>
            <p:cNvSpPr/>
            <p:nvPr/>
          </p:nvSpPr>
          <p:spPr>
            <a:xfrm>
              <a:off x="0" y="0"/>
              <a:ext cx="7070471" cy="646303"/>
            </a:xfrm>
            <a:custGeom>
              <a:rect b="b" l="l" r="r" t="t"/>
              <a:pathLst>
                <a:path extrusionOk="0" h="646303" w="7070471">
                  <a:moveTo>
                    <a:pt x="0" y="0"/>
                  </a:moveTo>
                  <a:lnTo>
                    <a:pt x="7070471" y="0"/>
                  </a:lnTo>
                  <a:lnTo>
                    <a:pt x="7070471" y="646303"/>
                  </a:lnTo>
                  <a:lnTo>
                    <a:pt x="0" y="646303"/>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3" name="Google Shape;923;p23"/>
            <p:cNvSpPr txBox="1"/>
            <p:nvPr/>
          </p:nvSpPr>
          <p:spPr>
            <a:xfrm>
              <a:off x="0" y="-19050"/>
              <a:ext cx="7070472" cy="665380"/>
            </a:xfrm>
            <a:prstGeom prst="rect">
              <a:avLst/>
            </a:prstGeom>
            <a:noFill/>
            <a:ln>
              <a:noFill/>
            </a:ln>
          </p:spPr>
          <p:txBody>
            <a:bodyPr anchorCtr="0" anchor="t" bIns="50800" lIns="50800" spcFirstLastPara="1" rIns="50800" wrap="square" tIns="50800">
              <a:noAutofit/>
            </a:bodyPr>
            <a:lstStyle/>
            <a:p>
              <a:pPr indent="0" lvl="0" marL="0" marR="0" rtl="0" algn="ctr">
                <a:lnSpc>
                  <a:spcPct val="120000"/>
                </a:lnSpc>
                <a:spcBef>
                  <a:spcPts val="0"/>
                </a:spcBef>
                <a:spcAft>
                  <a:spcPts val="0"/>
                </a:spcAft>
                <a:buNone/>
              </a:pPr>
              <a:r>
                <a:rPr b="1" lang="en-US" sz="2250">
                  <a:solidFill>
                    <a:srgbClr val="FFFFFF"/>
                  </a:solidFill>
                  <a:latin typeface="Garamond"/>
                  <a:ea typeface="Garamond"/>
                  <a:cs typeface="Garamond"/>
                  <a:sym typeface="Garamond"/>
                </a:rPr>
                <a:t>AT PILOT START IN AUGUST 2024 </a:t>
              </a:r>
              <a:endParaRPr/>
            </a:p>
          </p:txBody>
        </p:sp>
      </p:grpSp>
      <p:grpSp>
        <p:nvGrpSpPr>
          <p:cNvPr id="924" name="Google Shape;924;p23"/>
          <p:cNvGrpSpPr/>
          <p:nvPr/>
        </p:nvGrpSpPr>
        <p:grpSpPr>
          <a:xfrm>
            <a:off x="12046990" y="3644620"/>
            <a:ext cx="5302854" cy="499034"/>
            <a:chOff x="0" y="-19050"/>
            <a:chExt cx="7070472" cy="665380"/>
          </a:xfrm>
        </p:grpSpPr>
        <p:sp>
          <p:nvSpPr>
            <p:cNvPr id="925" name="Google Shape;925;p23"/>
            <p:cNvSpPr/>
            <p:nvPr/>
          </p:nvSpPr>
          <p:spPr>
            <a:xfrm>
              <a:off x="0" y="0"/>
              <a:ext cx="7070471" cy="646303"/>
            </a:xfrm>
            <a:custGeom>
              <a:rect b="b" l="l" r="r" t="t"/>
              <a:pathLst>
                <a:path extrusionOk="0" h="646303" w="7070471">
                  <a:moveTo>
                    <a:pt x="0" y="0"/>
                  </a:moveTo>
                  <a:lnTo>
                    <a:pt x="7070471" y="0"/>
                  </a:lnTo>
                  <a:lnTo>
                    <a:pt x="7070471" y="646303"/>
                  </a:lnTo>
                  <a:lnTo>
                    <a:pt x="0" y="646303"/>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6" name="Google Shape;926;p23"/>
            <p:cNvSpPr txBox="1"/>
            <p:nvPr/>
          </p:nvSpPr>
          <p:spPr>
            <a:xfrm>
              <a:off x="0" y="-19050"/>
              <a:ext cx="7070472" cy="665380"/>
            </a:xfrm>
            <a:prstGeom prst="rect">
              <a:avLst/>
            </a:prstGeom>
            <a:noFill/>
            <a:ln>
              <a:noFill/>
            </a:ln>
          </p:spPr>
          <p:txBody>
            <a:bodyPr anchorCtr="0" anchor="t" bIns="50800" lIns="50800" spcFirstLastPara="1" rIns="50800" wrap="square" tIns="50800">
              <a:noAutofit/>
            </a:bodyPr>
            <a:lstStyle/>
            <a:p>
              <a:pPr indent="0" lvl="0" marL="0" marR="0" rtl="0" algn="ctr">
                <a:lnSpc>
                  <a:spcPct val="120000"/>
                </a:lnSpc>
                <a:spcBef>
                  <a:spcPts val="0"/>
                </a:spcBef>
                <a:spcAft>
                  <a:spcPts val="0"/>
                </a:spcAft>
                <a:buNone/>
              </a:pPr>
              <a:r>
                <a:rPr b="1" lang="en-US" sz="2250">
                  <a:solidFill>
                    <a:srgbClr val="FFFFFF"/>
                  </a:solidFill>
                  <a:latin typeface="Garamond"/>
                  <a:ea typeface="Garamond"/>
                  <a:cs typeface="Garamond"/>
                  <a:sym typeface="Garamond"/>
                </a:rPr>
                <a:t>HALFWAY THROUGH PILOT </a:t>
              </a:r>
              <a:endParaRPr/>
            </a:p>
          </p:txBody>
        </p:sp>
      </p:grpSp>
      <p:grpSp>
        <p:nvGrpSpPr>
          <p:cNvPr id="927" name="Google Shape;927;p23"/>
          <p:cNvGrpSpPr/>
          <p:nvPr/>
        </p:nvGrpSpPr>
        <p:grpSpPr>
          <a:xfrm>
            <a:off x="6392576" y="1446593"/>
            <a:ext cx="4629150" cy="1616964"/>
            <a:chOff x="0" y="0"/>
            <a:chExt cx="6172200" cy="2155952"/>
          </a:xfrm>
        </p:grpSpPr>
        <p:sp>
          <p:nvSpPr>
            <p:cNvPr id="928" name="Google Shape;928;p23"/>
            <p:cNvSpPr/>
            <p:nvPr/>
          </p:nvSpPr>
          <p:spPr>
            <a:xfrm>
              <a:off x="9525" y="9525"/>
              <a:ext cx="6153150" cy="2136902"/>
            </a:xfrm>
            <a:custGeom>
              <a:rect b="b" l="l" r="r" t="t"/>
              <a:pathLst>
                <a:path extrusionOk="0" h="2136902" w="6153150">
                  <a:moveTo>
                    <a:pt x="0" y="1068451"/>
                  </a:moveTo>
                  <a:cubicBezTo>
                    <a:pt x="0" y="478409"/>
                    <a:pt x="1377442" y="0"/>
                    <a:pt x="3076575" y="0"/>
                  </a:cubicBezTo>
                  <a:cubicBezTo>
                    <a:pt x="4775708" y="0"/>
                    <a:pt x="6153150" y="478409"/>
                    <a:pt x="6153150" y="1068451"/>
                  </a:cubicBezTo>
                  <a:cubicBezTo>
                    <a:pt x="6153150" y="1658493"/>
                    <a:pt x="4775708" y="2136902"/>
                    <a:pt x="3076575" y="2136902"/>
                  </a:cubicBezTo>
                  <a:cubicBezTo>
                    <a:pt x="1377442" y="2136902"/>
                    <a:pt x="0" y="1658493"/>
                    <a:pt x="0" y="1068451"/>
                  </a:cubicBezTo>
                  <a:close/>
                </a:path>
              </a:pathLst>
            </a:custGeom>
            <a:solidFill>
              <a:srgbClr val="C9DBC1">
                <a:alpha val="15294"/>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9" name="Google Shape;929;p23"/>
            <p:cNvSpPr/>
            <p:nvPr/>
          </p:nvSpPr>
          <p:spPr>
            <a:xfrm>
              <a:off x="0" y="0"/>
              <a:ext cx="6172200" cy="2155952"/>
            </a:xfrm>
            <a:custGeom>
              <a:rect b="b" l="l" r="r" t="t"/>
              <a:pathLst>
                <a:path extrusionOk="0" h="2155952" w="6172200">
                  <a:moveTo>
                    <a:pt x="0" y="1077976"/>
                  </a:moveTo>
                  <a:lnTo>
                    <a:pt x="9525" y="1077976"/>
                  </a:lnTo>
                  <a:lnTo>
                    <a:pt x="0" y="1077976"/>
                  </a:lnTo>
                  <a:cubicBezTo>
                    <a:pt x="0" y="476631"/>
                    <a:pt x="1391285" y="0"/>
                    <a:pt x="3086100" y="0"/>
                  </a:cubicBezTo>
                  <a:cubicBezTo>
                    <a:pt x="4780915" y="0"/>
                    <a:pt x="6172200" y="476631"/>
                    <a:pt x="6172200" y="1077976"/>
                  </a:cubicBezTo>
                  <a:lnTo>
                    <a:pt x="6162675" y="1077976"/>
                  </a:lnTo>
                  <a:lnTo>
                    <a:pt x="6172200" y="1077976"/>
                  </a:lnTo>
                  <a:cubicBezTo>
                    <a:pt x="6172200" y="1679321"/>
                    <a:pt x="4780915" y="2155952"/>
                    <a:pt x="3086100" y="2155952"/>
                  </a:cubicBezTo>
                  <a:lnTo>
                    <a:pt x="3086100" y="2146427"/>
                  </a:lnTo>
                  <a:lnTo>
                    <a:pt x="3086100" y="2155952"/>
                  </a:lnTo>
                  <a:cubicBezTo>
                    <a:pt x="1391285" y="2155952"/>
                    <a:pt x="0" y="1679321"/>
                    <a:pt x="0" y="1077976"/>
                  </a:cubicBezTo>
                  <a:lnTo>
                    <a:pt x="9525" y="1077976"/>
                  </a:lnTo>
                  <a:lnTo>
                    <a:pt x="19050" y="1077976"/>
                  </a:lnTo>
                  <a:lnTo>
                    <a:pt x="9525" y="1077976"/>
                  </a:lnTo>
                  <a:lnTo>
                    <a:pt x="0" y="1077976"/>
                  </a:lnTo>
                  <a:moveTo>
                    <a:pt x="19050" y="1077976"/>
                  </a:moveTo>
                  <a:cubicBezTo>
                    <a:pt x="19050" y="1083183"/>
                    <a:pt x="14732" y="1087501"/>
                    <a:pt x="9525" y="1087501"/>
                  </a:cubicBezTo>
                  <a:cubicBezTo>
                    <a:pt x="4318" y="1087501"/>
                    <a:pt x="0" y="1083183"/>
                    <a:pt x="0" y="1077976"/>
                  </a:cubicBezTo>
                  <a:cubicBezTo>
                    <a:pt x="0" y="1072769"/>
                    <a:pt x="4318" y="1068451"/>
                    <a:pt x="9525" y="1068451"/>
                  </a:cubicBezTo>
                  <a:cubicBezTo>
                    <a:pt x="14732" y="1068451"/>
                    <a:pt x="19050" y="1072769"/>
                    <a:pt x="19050" y="1077976"/>
                  </a:cubicBezTo>
                  <a:cubicBezTo>
                    <a:pt x="19050" y="1656715"/>
                    <a:pt x="1382649" y="2136902"/>
                    <a:pt x="3086100" y="2136902"/>
                  </a:cubicBezTo>
                  <a:cubicBezTo>
                    <a:pt x="4789551" y="2136902"/>
                    <a:pt x="6153150" y="1656715"/>
                    <a:pt x="6153150" y="1077976"/>
                  </a:cubicBezTo>
                  <a:cubicBezTo>
                    <a:pt x="6153150" y="499237"/>
                    <a:pt x="4789678" y="19050"/>
                    <a:pt x="3086100" y="19050"/>
                  </a:cubicBezTo>
                  <a:lnTo>
                    <a:pt x="3086100" y="9525"/>
                  </a:lnTo>
                  <a:lnTo>
                    <a:pt x="3086100" y="19050"/>
                  </a:lnTo>
                  <a:cubicBezTo>
                    <a:pt x="1382649" y="19050"/>
                    <a:pt x="19050" y="499237"/>
                    <a:pt x="19050" y="1077976"/>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30" name="Google Shape;930;p23"/>
          <p:cNvGrpSpPr/>
          <p:nvPr/>
        </p:nvGrpSpPr>
        <p:grpSpPr>
          <a:xfrm>
            <a:off x="8273535" y="4612834"/>
            <a:ext cx="935641" cy="1310164"/>
            <a:chOff x="-2032" y="0"/>
            <a:chExt cx="1247521" cy="1746885"/>
          </a:xfrm>
        </p:grpSpPr>
        <p:sp>
          <p:nvSpPr>
            <p:cNvPr id="931" name="Google Shape;931;p23"/>
            <p:cNvSpPr/>
            <p:nvPr/>
          </p:nvSpPr>
          <p:spPr>
            <a:xfrm>
              <a:off x="25400" y="25400"/>
              <a:ext cx="1192530" cy="1696085"/>
            </a:xfrm>
            <a:custGeom>
              <a:rect b="b" l="l" r="r" t="t"/>
              <a:pathLst>
                <a:path extrusionOk="0" h="1696085" w="1192530">
                  <a:moveTo>
                    <a:pt x="0" y="1092581"/>
                  </a:moveTo>
                  <a:lnTo>
                    <a:pt x="298069" y="1092581"/>
                  </a:lnTo>
                  <a:lnTo>
                    <a:pt x="298069" y="0"/>
                  </a:lnTo>
                  <a:lnTo>
                    <a:pt x="894334" y="0"/>
                  </a:lnTo>
                  <a:lnTo>
                    <a:pt x="894334" y="1092581"/>
                  </a:lnTo>
                  <a:lnTo>
                    <a:pt x="1192530" y="1092581"/>
                  </a:lnTo>
                  <a:lnTo>
                    <a:pt x="596265" y="1696085"/>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2" name="Google Shape;932;p23"/>
            <p:cNvSpPr/>
            <p:nvPr/>
          </p:nvSpPr>
          <p:spPr>
            <a:xfrm>
              <a:off x="-2032" y="0"/>
              <a:ext cx="1247521" cy="1746885"/>
            </a:xfrm>
            <a:custGeom>
              <a:rect b="b" l="l" r="r" t="t"/>
              <a:pathLst>
                <a:path extrusionOk="0" h="1746885" w="1247521">
                  <a:moveTo>
                    <a:pt x="27432" y="1092581"/>
                  </a:moveTo>
                  <a:lnTo>
                    <a:pt x="325501" y="1092581"/>
                  </a:lnTo>
                  <a:lnTo>
                    <a:pt x="325501" y="1117981"/>
                  </a:lnTo>
                  <a:lnTo>
                    <a:pt x="300101" y="1117981"/>
                  </a:lnTo>
                  <a:lnTo>
                    <a:pt x="300101" y="25400"/>
                  </a:lnTo>
                  <a:cubicBezTo>
                    <a:pt x="300101" y="11430"/>
                    <a:pt x="311531" y="0"/>
                    <a:pt x="325501" y="0"/>
                  </a:cubicBezTo>
                  <a:lnTo>
                    <a:pt x="921766" y="0"/>
                  </a:lnTo>
                  <a:cubicBezTo>
                    <a:pt x="935736" y="0"/>
                    <a:pt x="947166" y="11430"/>
                    <a:pt x="947166" y="25400"/>
                  </a:cubicBezTo>
                  <a:lnTo>
                    <a:pt x="947166" y="1117981"/>
                  </a:lnTo>
                  <a:lnTo>
                    <a:pt x="921766" y="1117981"/>
                  </a:lnTo>
                  <a:lnTo>
                    <a:pt x="921766" y="1092581"/>
                  </a:lnTo>
                  <a:lnTo>
                    <a:pt x="1219962" y="1092581"/>
                  </a:lnTo>
                  <a:cubicBezTo>
                    <a:pt x="1230249" y="1092581"/>
                    <a:pt x="1239393" y="1098677"/>
                    <a:pt x="1243457" y="1108202"/>
                  </a:cubicBezTo>
                  <a:cubicBezTo>
                    <a:pt x="1247521" y="1117727"/>
                    <a:pt x="1245235" y="1128522"/>
                    <a:pt x="1238123" y="1135888"/>
                  </a:cubicBezTo>
                  <a:lnTo>
                    <a:pt x="641731" y="1739392"/>
                  </a:lnTo>
                  <a:cubicBezTo>
                    <a:pt x="636905" y="1744218"/>
                    <a:pt x="630428" y="1746885"/>
                    <a:pt x="623697" y="1746885"/>
                  </a:cubicBezTo>
                  <a:cubicBezTo>
                    <a:pt x="616966" y="1746885"/>
                    <a:pt x="610362" y="1744218"/>
                    <a:pt x="605663" y="1739392"/>
                  </a:cubicBezTo>
                  <a:lnTo>
                    <a:pt x="9398" y="1135761"/>
                  </a:lnTo>
                  <a:cubicBezTo>
                    <a:pt x="2159" y="1128522"/>
                    <a:pt x="0" y="1117600"/>
                    <a:pt x="3937" y="1108202"/>
                  </a:cubicBezTo>
                  <a:cubicBezTo>
                    <a:pt x="7874" y="1098804"/>
                    <a:pt x="17145" y="1092581"/>
                    <a:pt x="27432" y="1092581"/>
                  </a:cubicBezTo>
                  <a:moveTo>
                    <a:pt x="27432" y="1143381"/>
                  </a:moveTo>
                  <a:lnTo>
                    <a:pt x="27432" y="1117981"/>
                  </a:lnTo>
                  <a:lnTo>
                    <a:pt x="45466" y="1100074"/>
                  </a:lnTo>
                  <a:lnTo>
                    <a:pt x="641731" y="1703578"/>
                  </a:lnTo>
                  <a:lnTo>
                    <a:pt x="623697" y="1721485"/>
                  </a:lnTo>
                  <a:lnTo>
                    <a:pt x="605663" y="1703578"/>
                  </a:lnTo>
                  <a:lnTo>
                    <a:pt x="1201801" y="1100074"/>
                  </a:lnTo>
                  <a:lnTo>
                    <a:pt x="1219835" y="1117981"/>
                  </a:lnTo>
                  <a:lnTo>
                    <a:pt x="1219835" y="1143381"/>
                  </a:lnTo>
                  <a:lnTo>
                    <a:pt x="921766" y="1143381"/>
                  </a:lnTo>
                  <a:cubicBezTo>
                    <a:pt x="907796" y="1143381"/>
                    <a:pt x="896366" y="1131951"/>
                    <a:pt x="896366" y="1117981"/>
                  </a:cubicBezTo>
                  <a:lnTo>
                    <a:pt x="896366" y="25400"/>
                  </a:lnTo>
                  <a:lnTo>
                    <a:pt x="921766" y="25400"/>
                  </a:lnTo>
                  <a:lnTo>
                    <a:pt x="921766" y="50800"/>
                  </a:lnTo>
                  <a:lnTo>
                    <a:pt x="325501" y="50800"/>
                  </a:lnTo>
                  <a:lnTo>
                    <a:pt x="325501" y="25400"/>
                  </a:lnTo>
                  <a:lnTo>
                    <a:pt x="350901" y="25400"/>
                  </a:lnTo>
                  <a:lnTo>
                    <a:pt x="350901" y="1117981"/>
                  </a:lnTo>
                  <a:cubicBezTo>
                    <a:pt x="350901" y="1131951"/>
                    <a:pt x="339471" y="1143381"/>
                    <a:pt x="325501" y="1143381"/>
                  </a:cubicBezTo>
                  <a:lnTo>
                    <a:pt x="27432" y="1143381"/>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33" name="Google Shape;933;p23"/>
          <p:cNvGrpSpPr/>
          <p:nvPr/>
        </p:nvGrpSpPr>
        <p:grpSpPr>
          <a:xfrm>
            <a:off x="6560714" y="5864714"/>
            <a:ext cx="4307206" cy="1087469"/>
            <a:chOff x="0" y="0"/>
            <a:chExt cx="5742940" cy="1449959"/>
          </a:xfrm>
        </p:grpSpPr>
        <p:sp>
          <p:nvSpPr>
            <p:cNvPr id="934" name="Google Shape;934;p23"/>
            <p:cNvSpPr/>
            <p:nvPr/>
          </p:nvSpPr>
          <p:spPr>
            <a:xfrm>
              <a:off x="9525" y="9525"/>
              <a:ext cx="5723890" cy="1430909"/>
            </a:xfrm>
            <a:custGeom>
              <a:rect b="b" l="l" r="r" t="t"/>
              <a:pathLst>
                <a:path extrusionOk="0" h="1430909" w="5723890">
                  <a:moveTo>
                    <a:pt x="0" y="0"/>
                  </a:moveTo>
                  <a:lnTo>
                    <a:pt x="5723890" y="0"/>
                  </a:lnTo>
                  <a:lnTo>
                    <a:pt x="5723890" y="1430909"/>
                  </a:lnTo>
                  <a:lnTo>
                    <a:pt x="0" y="1430909"/>
                  </a:ln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5" name="Google Shape;935;p23"/>
            <p:cNvSpPr/>
            <p:nvPr/>
          </p:nvSpPr>
          <p:spPr>
            <a:xfrm>
              <a:off x="0" y="0"/>
              <a:ext cx="5742940" cy="1449959"/>
            </a:xfrm>
            <a:custGeom>
              <a:rect b="b" l="l" r="r" t="t"/>
              <a:pathLst>
                <a:path extrusionOk="0" h="1449959" w="5742940">
                  <a:moveTo>
                    <a:pt x="9525" y="0"/>
                  </a:moveTo>
                  <a:lnTo>
                    <a:pt x="5733415" y="0"/>
                  </a:lnTo>
                  <a:cubicBezTo>
                    <a:pt x="5738622" y="0"/>
                    <a:pt x="5742940" y="4318"/>
                    <a:pt x="5742940" y="9525"/>
                  </a:cubicBezTo>
                  <a:lnTo>
                    <a:pt x="5742940" y="1440434"/>
                  </a:lnTo>
                  <a:cubicBezTo>
                    <a:pt x="5742940" y="1445641"/>
                    <a:pt x="5738622" y="1449959"/>
                    <a:pt x="5733415" y="1449959"/>
                  </a:cubicBezTo>
                  <a:lnTo>
                    <a:pt x="9525" y="1449959"/>
                  </a:lnTo>
                  <a:cubicBezTo>
                    <a:pt x="4318" y="1449959"/>
                    <a:pt x="0" y="1445641"/>
                    <a:pt x="0" y="1440434"/>
                  </a:cubicBezTo>
                  <a:lnTo>
                    <a:pt x="0" y="9525"/>
                  </a:lnTo>
                  <a:cubicBezTo>
                    <a:pt x="0" y="4318"/>
                    <a:pt x="4318" y="0"/>
                    <a:pt x="9525" y="0"/>
                  </a:cubicBezTo>
                  <a:moveTo>
                    <a:pt x="9525" y="19050"/>
                  </a:moveTo>
                  <a:lnTo>
                    <a:pt x="9525" y="9525"/>
                  </a:lnTo>
                  <a:lnTo>
                    <a:pt x="19050" y="9525"/>
                  </a:lnTo>
                  <a:lnTo>
                    <a:pt x="19050" y="1440434"/>
                  </a:lnTo>
                  <a:lnTo>
                    <a:pt x="9525" y="1440434"/>
                  </a:lnTo>
                  <a:lnTo>
                    <a:pt x="9525" y="1430909"/>
                  </a:lnTo>
                  <a:lnTo>
                    <a:pt x="5733415" y="1430909"/>
                  </a:lnTo>
                  <a:lnTo>
                    <a:pt x="5733415" y="1440434"/>
                  </a:lnTo>
                  <a:lnTo>
                    <a:pt x="5723890" y="1440434"/>
                  </a:lnTo>
                  <a:lnTo>
                    <a:pt x="5723890" y="9525"/>
                  </a:lnTo>
                  <a:lnTo>
                    <a:pt x="5733415" y="9525"/>
                  </a:lnTo>
                  <a:lnTo>
                    <a:pt x="5733415" y="19050"/>
                  </a:lnTo>
                  <a:lnTo>
                    <a:pt x="9525" y="19050"/>
                  </a:lnTo>
                  <a:close/>
                </a:path>
              </a:pathLst>
            </a:custGeom>
            <a:solidFill>
              <a:srgbClr val="00B05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36" name="Google Shape;936;p23"/>
          <p:cNvGrpSpPr/>
          <p:nvPr/>
        </p:nvGrpSpPr>
        <p:grpSpPr>
          <a:xfrm>
            <a:off x="6560714" y="5864714"/>
            <a:ext cx="4307198" cy="1087515"/>
            <a:chOff x="0" y="0"/>
            <a:chExt cx="5742930" cy="1450020"/>
          </a:xfrm>
        </p:grpSpPr>
        <p:sp>
          <p:nvSpPr>
            <p:cNvPr id="937" name="Google Shape;937;p23"/>
            <p:cNvSpPr/>
            <p:nvPr/>
          </p:nvSpPr>
          <p:spPr>
            <a:xfrm>
              <a:off x="0" y="0"/>
              <a:ext cx="5742930" cy="1450020"/>
            </a:xfrm>
            <a:custGeom>
              <a:rect b="b" l="l" r="r" t="t"/>
              <a:pathLst>
                <a:path extrusionOk="0" h="1450020" w="5742930">
                  <a:moveTo>
                    <a:pt x="0" y="0"/>
                  </a:moveTo>
                  <a:lnTo>
                    <a:pt x="5742930" y="0"/>
                  </a:lnTo>
                  <a:lnTo>
                    <a:pt x="5742930" y="1450020"/>
                  </a:lnTo>
                  <a:lnTo>
                    <a:pt x="0" y="14500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8" name="Google Shape;938;p23"/>
            <p:cNvSpPr txBox="1"/>
            <p:nvPr/>
          </p:nvSpPr>
          <p:spPr>
            <a:xfrm>
              <a:off x="0" y="19050"/>
              <a:ext cx="5742930" cy="1430970"/>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400">
                  <a:solidFill>
                    <a:srgbClr val="FFFFFF"/>
                  </a:solidFill>
                  <a:latin typeface="Garamond"/>
                  <a:ea typeface="Garamond"/>
                  <a:cs typeface="Garamond"/>
                  <a:sym typeface="Garamond"/>
                </a:rPr>
                <a:t>11 Pilots</a:t>
              </a:r>
              <a:endParaRPr/>
            </a:p>
          </p:txBody>
        </p:sp>
      </p:grpSp>
      <p:grpSp>
        <p:nvGrpSpPr>
          <p:cNvPr id="939" name="Google Shape;939;p23"/>
          <p:cNvGrpSpPr/>
          <p:nvPr/>
        </p:nvGrpSpPr>
        <p:grpSpPr>
          <a:xfrm>
            <a:off x="7443172" y="1434648"/>
            <a:ext cx="2542222" cy="2542317"/>
            <a:chOff x="0" y="0"/>
            <a:chExt cx="3389630" cy="3389757"/>
          </a:xfrm>
        </p:grpSpPr>
        <p:sp>
          <p:nvSpPr>
            <p:cNvPr id="940" name="Google Shape;940;p23"/>
            <p:cNvSpPr/>
            <p:nvPr/>
          </p:nvSpPr>
          <p:spPr>
            <a:xfrm>
              <a:off x="25400" y="25400"/>
              <a:ext cx="3338957" cy="3338957"/>
            </a:xfrm>
            <a:custGeom>
              <a:rect b="b" l="l" r="r" t="t"/>
              <a:pathLst>
                <a:path extrusionOk="0" h="3338957" w="3338957">
                  <a:moveTo>
                    <a:pt x="0" y="1669415"/>
                  </a:moveTo>
                  <a:cubicBezTo>
                    <a:pt x="0" y="747395"/>
                    <a:pt x="747395" y="0"/>
                    <a:pt x="1669415" y="0"/>
                  </a:cubicBezTo>
                  <a:cubicBezTo>
                    <a:pt x="2591435" y="0"/>
                    <a:pt x="3338957" y="747395"/>
                    <a:pt x="3338957" y="1669415"/>
                  </a:cubicBezTo>
                  <a:cubicBezTo>
                    <a:pt x="3338957" y="2591435"/>
                    <a:pt x="2591435" y="3338957"/>
                    <a:pt x="1669415" y="3338957"/>
                  </a:cubicBezTo>
                  <a:cubicBezTo>
                    <a:pt x="747395" y="3338957"/>
                    <a:pt x="0" y="2591435"/>
                    <a:pt x="0" y="1669415"/>
                  </a:cubicBezTo>
                  <a:close/>
                </a:path>
              </a:pathLst>
            </a:custGeom>
            <a:solidFill>
              <a:srgbClr val="70AD47">
                <a:alpha val="80392"/>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1" name="Google Shape;941;p23"/>
            <p:cNvSpPr/>
            <p:nvPr/>
          </p:nvSpPr>
          <p:spPr>
            <a:xfrm>
              <a:off x="0" y="0"/>
              <a:ext cx="3389630" cy="3389757"/>
            </a:xfrm>
            <a:custGeom>
              <a:rect b="b" l="l" r="r" t="t"/>
              <a:pathLst>
                <a:path extrusionOk="0" h="3389757" w="3389630">
                  <a:moveTo>
                    <a:pt x="0" y="1694815"/>
                  </a:moveTo>
                  <a:cubicBezTo>
                    <a:pt x="0" y="758825"/>
                    <a:pt x="758825" y="0"/>
                    <a:pt x="1694815" y="0"/>
                  </a:cubicBezTo>
                  <a:lnTo>
                    <a:pt x="1694815" y="25400"/>
                  </a:lnTo>
                  <a:lnTo>
                    <a:pt x="1694815" y="0"/>
                  </a:lnTo>
                  <a:cubicBezTo>
                    <a:pt x="2630805" y="0"/>
                    <a:pt x="3389630" y="758825"/>
                    <a:pt x="3389630" y="1694815"/>
                  </a:cubicBezTo>
                  <a:cubicBezTo>
                    <a:pt x="3389630" y="2630805"/>
                    <a:pt x="2630932" y="3389757"/>
                    <a:pt x="1694815" y="3389757"/>
                  </a:cubicBezTo>
                  <a:lnTo>
                    <a:pt x="1694815" y="3364357"/>
                  </a:lnTo>
                  <a:lnTo>
                    <a:pt x="1694815" y="3389757"/>
                  </a:lnTo>
                  <a:cubicBezTo>
                    <a:pt x="758825" y="3389757"/>
                    <a:pt x="0" y="2630932"/>
                    <a:pt x="0" y="1694815"/>
                  </a:cubicBezTo>
                  <a:lnTo>
                    <a:pt x="25400" y="1694815"/>
                  </a:lnTo>
                  <a:lnTo>
                    <a:pt x="46863" y="1708404"/>
                  </a:lnTo>
                  <a:cubicBezTo>
                    <a:pt x="40767" y="1717929"/>
                    <a:pt x="29210" y="1722374"/>
                    <a:pt x="18288" y="1719199"/>
                  </a:cubicBezTo>
                  <a:cubicBezTo>
                    <a:pt x="7366" y="1716024"/>
                    <a:pt x="0" y="1706118"/>
                    <a:pt x="0" y="1694815"/>
                  </a:cubicBezTo>
                  <a:moveTo>
                    <a:pt x="50800" y="1694815"/>
                  </a:moveTo>
                  <a:lnTo>
                    <a:pt x="25400" y="1694815"/>
                  </a:lnTo>
                  <a:lnTo>
                    <a:pt x="3937" y="1681226"/>
                  </a:lnTo>
                  <a:cubicBezTo>
                    <a:pt x="10033" y="1671701"/>
                    <a:pt x="21590" y="1667256"/>
                    <a:pt x="32512" y="1670431"/>
                  </a:cubicBezTo>
                  <a:cubicBezTo>
                    <a:pt x="43434" y="1673606"/>
                    <a:pt x="50800" y="1683512"/>
                    <a:pt x="50800" y="1694815"/>
                  </a:cubicBezTo>
                  <a:cubicBezTo>
                    <a:pt x="50800" y="2602865"/>
                    <a:pt x="786892" y="3338830"/>
                    <a:pt x="1694815" y="3338830"/>
                  </a:cubicBezTo>
                  <a:cubicBezTo>
                    <a:pt x="2602738" y="3338830"/>
                    <a:pt x="3338830" y="2602738"/>
                    <a:pt x="3338830" y="1694815"/>
                  </a:cubicBezTo>
                  <a:lnTo>
                    <a:pt x="3364230" y="1694815"/>
                  </a:lnTo>
                  <a:lnTo>
                    <a:pt x="3338830" y="1694815"/>
                  </a:lnTo>
                  <a:cubicBezTo>
                    <a:pt x="3338957" y="786892"/>
                    <a:pt x="2602865" y="50800"/>
                    <a:pt x="1694815" y="50800"/>
                  </a:cubicBezTo>
                  <a:lnTo>
                    <a:pt x="1694815" y="25400"/>
                  </a:lnTo>
                  <a:lnTo>
                    <a:pt x="1694815" y="50800"/>
                  </a:lnTo>
                  <a:cubicBezTo>
                    <a:pt x="786892" y="50800"/>
                    <a:pt x="50800" y="786892"/>
                    <a:pt x="50800" y="169481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42" name="Google Shape;942;p23"/>
          <p:cNvGrpSpPr/>
          <p:nvPr/>
        </p:nvGrpSpPr>
        <p:grpSpPr>
          <a:xfrm>
            <a:off x="7809903" y="1801379"/>
            <a:ext cx="1808837" cy="1808837"/>
            <a:chOff x="0" y="0"/>
            <a:chExt cx="2411782" cy="2411782"/>
          </a:xfrm>
        </p:grpSpPr>
        <p:sp>
          <p:nvSpPr>
            <p:cNvPr id="943" name="Google Shape;943;p23"/>
            <p:cNvSpPr/>
            <p:nvPr/>
          </p:nvSpPr>
          <p:spPr>
            <a:xfrm>
              <a:off x="0" y="0"/>
              <a:ext cx="2411782" cy="2411782"/>
            </a:xfrm>
            <a:custGeom>
              <a:rect b="b" l="l" r="r" t="t"/>
              <a:pathLst>
                <a:path extrusionOk="0" h="2411782" w="2411782">
                  <a:moveTo>
                    <a:pt x="0" y="0"/>
                  </a:moveTo>
                  <a:lnTo>
                    <a:pt x="2411782" y="0"/>
                  </a:lnTo>
                  <a:lnTo>
                    <a:pt x="2411782" y="2411782"/>
                  </a:lnTo>
                  <a:lnTo>
                    <a:pt x="0" y="241178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4" name="Google Shape;944;p23"/>
            <p:cNvSpPr txBox="1"/>
            <p:nvPr/>
          </p:nvSpPr>
          <p:spPr>
            <a:xfrm>
              <a:off x="0" y="19050"/>
              <a:ext cx="2411782" cy="2392732"/>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400">
                  <a:solidFill>
                    <a:srgbClr val="FFFFFF"/>
                  </a:solidFill>
                  <a:latin typeface="Garamond"/>
                  <a:ea typeface="Garamond"/>
                  <a:cs typeface="Garamond"/>
                  <a:sym typeface="Garamond"/>
                </a:rPr>
                <a:t>16 Initial FIs</a:t>
              </a:r>
              <a:endParaRPr/>
            </a:p>
          </p:txBody>
        </p:sp>
      </p:grpSp>
      <p:grpSp>
        <p:nvGrpSpPr>
          <p:cNvPr id="945" name="Google Shape;945;p23"/>
          <p:cNvGrpSpPr/>
          <p:nvPr/>
        </p:nvGrpSpPr>
        <p:grpSpPr>
          <a:xfrm>
            <a:off x="6091857" y="1125098"/>
            <a:ext cx="6816280" cy="4549140"/>
            <a:chOff x="-141732" y="-70993"/>
            <a:chExt cx="9088374" cy="6065520"/>
          </a:xfrm>
        </p:grpSpPr>
        <p:sp>
          <p:nvSpPr>
            <p:cNvPr id="946" name="Google Shape;946;p23"/>
            <p:cNvSpPr/>
            <p:nvPr/>
          </p:nvSpPr>
          <p:spPr>
            <a:xfrm>
              <a:off x="-91948" y="-13335"/>
              <a:ext cx="9038590" cy="6007862"/>
            </a:xfrm>
            <a:custGeom>
              <a:rect b="b" l="l" r="r" t="t"/>
              <a:pathLst>
                <a:path extrusionOk="0" h="6007862" w="9038590">
                  <a:moveTo>
                    <a:pt x="181610" y="1591945"/>
                  </a:moveTo>
                  <a:cubicBezTo>
                    <a:pt x="0" y="1075182"/>
                    <a:pt x="587502" y="563372"/>
                    <a:pt x="1685798" y="281686"/>
                  </a:cubicBezTo>
                  <a:cubicBezTo>
                    <a:pt x="2784094" y="0"/>
                    <a:pt x="4191889" y="0"/>
                    <a:pt x="5290185" y="281686"/>
                  </a:cubicBezTo>
                  <a:cubicBezTo>
                    <a:pt x="6388481" y="563372"/>
                    <a:pt x="6975983" y="1075182"/>
                    <a:pt x="6794500" y="1591945"/>
                  </a:cubicBezTo>
                  <a:lnTo>
                    <a:pt x="4314698" y="5125339"/>
                  </a:lnTo>
                  <a:cubicBezTo>
                    <a:pt x="4256786" y="5290185"/>
                    <a:pt x="3904234" y="5412740"/>
                    <a:pt x="3488055" y="5412740"/>
                  </a:cubicBezTo>
                  <a:cubicBezTo>
                    <a:pt x="3071876" y="5412740"/>
                    <a:pt x="2719324" y="5290185"/>
                    <a:pt x="2661412" y="5125339"/>
                  </a:cubicBezTo>
                  <a:close/>
                  <a:moveTo>
                    <a:pt x="2897124" y="4939411"/>
                  </a:moveTo>
                  <a:cubicBezTo>
                    <a:pt x="2897124" y="5529453"/>
                    <a:pt x="4271899" y="6007862"/>
                    <a:pt x="5967857" y="6007862"/>
                  </a:cubicBezTo>
                  <a:cubicBezTo>
                    <a:pt x="7663815" y="6007862"/>
                    <a:pt x="9038590" y="5529453"/>
                    <a:pt x="9038590" y="4939411"/>
                  </a:cubicBezTo>
                  <a:cubicBezTo>
                    <a:pt x="9038590" y="4349369"/>
                    <a:pt x="5183886" y="337566"/>
                    <a:pt x="3488055" y="337566"/>
                  </a:cubicBezTo>
                  <a:cubicBezTo>
                    <a:pt x="1792224" y="337566"/>
                    <a:pt x="417322" y="815975"/>
                    <a:pt x="417322" y="1406017"/>
                  </a:cubicBezTo>
                  <a:close/>
                </a:path>
              </a:pathLst>
            </a:custGeom>
            <a:solidFill>
              <a:srgbClr val="FFFFFF">
                <a:alpha val="15294"/>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7" name="Google Shape;947;p23"/>
            <p:cNvSpPr/>
            <p:nvPr/>
          </p:nvSpPr>
          <p:spPr>
            <a:xfrm>
              <a:off x="-141732" y="-70993"/>
              <a:ext cx="7058152" cy="5527548"/>
            </a:xfrm>
            <a:custGeom>
              <a:rect b="b" l="l" r="r" t="t"/>
              <a:pathLst>
                <a:path extrusionOk="0" h="5527548" w="7058152">
                  <a:moveTo>
                    <a:pt x="178816" y="1672082"/>
                  </a:moveTo>
                  <a:cubicBezTo>
                    <a:pt x="178308" y="1670939"/>
                    <a:pt x="177927" y="1669796"/>
                    <a:pt x="177419" y="1668526"/>
                  </a:cubicBezTo>
                  <a:cubicBezTo>
                    <a:pt x="0" y="1163447"/>
                    <a:pt x="483870" y="698373"/>
                    <a:pt x="1314704" y="406527"/>
                  </a:cubicBezTo>
                  <a:cubicBezTo>
                    <a:pt x="1441323" y="362077"/>
                    <a:pt x="1577086" y="321056"/>
                    <a:pt x="1721358" y="284099"/>
                  </a:cubicBezTo>
                  <a:lnTo>
                    <a:pt x="1735582" y="339471"/>
                  </a:lnTo>
                  <a:lnTo>
                    <a:pt x="1721358" y="284099"/>
                  </a:lnTo>
                  <a:cubicBezTo>
                    <a:pt x="2828925" y="0"/>
                    <a:pt x="4246499" y="0"/>
                    <a:pt x="5354193" y="284099"/>
                  </a:cubicBezTo>
                  <a:lnTo>
                    <a:pt x="5339969" y="339471"/>
                  </a:lnTo>
                  <a:lnTo>
                    <a:pt x="5354193" y="284099"/>
                  </a:lnTo>
                  <a:cubicBezTo>
                    <a:pt x="6406515" y="553974"/>
                    <a:pt x="7058152" y="1054735"/>
                    <a:pt x="6914769" y="1613916"/>
                  </a:cubicBezTo>
                  <a:cubicBezTo>
                    <a:pt x="6910070" y="1632204"/>
                    <a:pt x="6904609" y="1650365"/>
                    <a:pt x="6898259" y="1668526"/>
                  </a:cubicBezTo>
                  <a:cubicBezTo>
                    <a:pt x="6896481" y="1673479"/>
                    <a:pt x="6894068" y="1678178"/>
                    <a:pt x="6891147" y="1682369"/>
                  </a:cubicBezTo>
                  <a:lnTo>
                    <a:pt x="4411218" y="5215890"/>
                  </a:lnTo>
                  <a:lnTo>
                    <a:pt x="4364482" y="5182997"/>
                  </a:lnTo>
                  <a:lnTo>
                    <a:pt x="4418457" y="5201920"/>
                  </a:lnTo>
                  <a:cubicBezTo>
                    <a:pt x="4345559" y="5409184"/>
                    <a:pt x="3947160" y="5527548"/>
                    <a:pt x="3537966" y="5527548"/>
                  </a:cubicBezTo>
                  <a:lnTo>
                    <a:pt x="3537966" y="5470398"/>
                  </a:lnTo>
                  <a:lnTo>
                    <a:pt x="3537966" y="5527548"/>
                  </a:lnTo>
                  <a:cubicBezTo>
                    <a:pt x="3128772" y="5527548"/>
                    <a:pt x="2730246" y="5409184"/>
                    <a:pt x="2657475" y="5201920"/>
                  </a:cubicBezTo>
                  <a:lnTo>
                    <a:pt x="2711450" y="5182997"/>
                  </a:lnTo>
                  <a:lnTo>
                    <a:pt x="2664714" y="5215890"/>
                  </a:lnTo>
                  <a:lnTo>
                    <a:pt x="184658" y="1682369"/>
                  </a:lnTo>
                  <a:cubicBezTo>
                    <a:pt x="182372" y="1679067"/>
                    <a:pt x="180467" y="1675638"/>
                    <a:pt x="178943" y="1671955"/>
                  </a:cubicBezTo>
                  <a:moveTo>
                    <a:pt x="284099" y="1627124"/>
                  </a:moveTo>
                  <a:lnTo>
                    <a:pt x="231394" y="1649603"/>
                  </a:lnTo>
                  <a:lnTo>
                    <a:pt x="278130" y="1616710"/>
                  </a:lnTo>
                  <a:lnTo>
                    <a:pt x="2757932" y="5150231"/>
                  </a:lnTo>
                  <a:cubicBezTo>
                    <a:pt x="2760980" y="5154549"/>
                    <a:pt x="2763393" y="5159121"/>
                    <a:pt x="2765044" y="5164074"/>
                  </a:cubicBezTo>
                  <a:cubicBezTo>
                    <a:pt x="2807970" y="5286375"/>
                    <a:pt x="3114675" y="5413248"/>
                    <a:pt x="3537712" y="5413248"/>
                  </a:cubicBezTo>
                  <a:cubicBezTo>
                    <a:pt x="3960749" y="5413248"/>
                    <a:pt x="4267454" y="5286375"/>
                    <a:pt x="4310380" y="5164074"/>
                  </a:cubicBezTo>
                  <a:cubicBezTo>
                    <a:pt x="4312158" y="5159121"/>
                    <a:pt x="4314571" y="5154422"/>
                    <a:pt x="4317492" y="5150231"/>
                  </a:cubicBezTo>
                  <a:lnTo>
                    <a:pt x="6797421" y="1616710"/>
                  </a:lnTo>
                  <a:lnTo>
                    <a:pt x="6844157" y="1649603"/>
                  </a:lnTo>
                  <a:lnTo>
                    <a:pt x="6790182" y="1630680"/>
                  </a:lnTo>
                  <a:cubicBezTo>
                    <a:pt x="6795516" y="1615567"/>
                    <a:pt x="6800088" y="1600581"/>
                    <a:pt x="6803898" y="1585595"/>
                  </a:cubicBezTo>
                  <a:cubicBezTo>
                    <a:pt x="6916801" y="1145540"/>
                    <a:pt x="6399276" y="670052"/>
                    <a:pt x="5325618" y="394716"/>
                  </a:cubicBezTo>
                  <a:cubicBezTo>
                    <a:pt x="4236593" y="115443"/>
                    <a:pt x="2838577" y="115443"/>
                    <a:pt x="1749679" y="394716"/>
                  </a:cubicBezTo>
                  <a:cubicBezTo>
                    <a:pt x="1608328" y="430911"/>
                    <a:pt x="1475867" y="471043"/>
                    <a:pt x="1352550" y="514350"/>
                  </a:cubicBezTo>
                  <a:cubicBezTo>
                    <a:pt x="511302" y="810006"/>
                    <a:pt x="146812" y="1236599"/>
                    <a:pt x="285242" y="1630680"/>
                  </a:cubicBezTo>
                  <a:lnTo>
                    <a:pt x="231394" y="1649603"/>
                  </a:lnTo>
                  <a:lnTo>
                    <a:pt x="283972" y="1627124"/>
                  </a:lnTo>
                  <a:close/>
                  <a:moveTo>
                    <a:pt x="409956" y="1463675"/>
                  </a:moveTo>
                  <a:cubicBezTo>
                    <a:pt x="409956" y="1432052"/>
                    <a:pt x="435483" y="1406525"/>
                    <a:pt x="467106" y="1406525"/>
                  </a:cubicBezTo>
                  <a:cubicBezTo>
                    <a:pt x="498729" y="1406525"/>
                    <a:pt x="524256" y="1432052"/>
                    <a:pt x="524256" y="1463675"/>
                  </a:cubicBezTo>
                  <a:cubicBezTo>
                    <a:pt x="524256" y="1986026"/>
                    <a:pt x="1815846" y="2474976"/>
                    <a:pt x="3537839" y="2474976"/>
                  </a:cubicBezTo>
                  <a:lnTo>
                    <a:pt x="3537839" y="2532126"/>
                  </a:lnTo>
                  <a:lnTo>
                    <a:pt x="3537839" y="2474976"/>
                  </a:lnTo>
                  <a:cubicBezTo>
                    <a:pt x="5259832" y="2474976"/>
                    <a:pt x="6551422" y="1986026"/>
                    <a:pt x="6551422" y="1463675"/>
                  </a:cubicBezTo>
                  <a:lnTo>
                    <a:pt x="6608572" y="1463675"/>
                  </a:lnTo>
                  <a:lnTo>
                    <a:pt x="6551422" y="1463675"/>
                  </a:lnTo>
                  <a:cubicBezTo>
                    <a:pt x="6551422" y="941324"/>
                    <a:pt x="5259832" y="452374"/>
                    <a:pt x="3537839" y="452374"/>
                  </a:cubicBezTo>
                  <a:lnTo>
                    <a:pt x="3537839" y="395224"/>
                  </a:lnTo>
                  <a:lnTo>
                    <a:pt x="3537839" y="452374"/>
                  </a:lnTo>
                  <a:cubicBezTo>
                    <a:pt x="1815846" y="452374"/>
                    <a:pt x="524256" y="941324"/>
                    <a:pt x="524256" y="1463675"/>
                  </a:cubicBezTo>
                  <a:lnTo>
                    <a:pt x="467106" y="1463675"/>
                  </a:lnTo>
                  <a:lnTo>
                    <a:pt x="524256" y="1463675"/>
                  </a:lnTo>
                  <a:lnTo>
                    <a:pt x="467106" y="1463675"/>
                  </a:lnTo>
                  <a:lnTo>
                    <a:pt x="409956" y="1463675"/>
                  </a:lnTo>
                  <a:moveTo>
                    <a:pt x="524256" y="1463675"/>
                  </a:moveTo>
                  <a:cubicBezTo>
                    <a:pt x="524256" y="1495298"/>
                    <a:pt x="498729" y="1520825"/>
                    <a:pt x="467106" y="1520825"/>
                  </a:cubicBezTo>
                  <a:cubicBezTo>
                    <a:pt x="435483" y="1520825"/>
                    <a:pt x="409956" y="1495298"/>
                    <a:pt x="409956" y="1463675"/>
                  </a:cubicBezTo>
                  <a:cubicBezTo>
                    <a:pt x="409956" y="805815"/>
                    <a:pt x="1868043" y="338074"/>
                    <a:pt x="3537839" y="338074"/>
                  </a:cubicBezTo>
                  <a:cubicBezTo>
                    <a:pt x="5207635" y="338074"/>
                    <a:pt x="6665722" y="805815"/>
                    <a:pt x="6665722" y="1463675"/>
                  </a:cubicBezTo>
                  <a:cubicBezTo>
                    <a:pt x="6665722" y="2121535"/>
                    <a:pt x="5207635" y="2589276"/>
                    <a:pt x="3537839" y="2589276"/>
                  </a:cubicBezTo>
                  <a:cubicBezTo>
                    <a:pt x="1868043" y="2589276"/>
                    <a:pt x="409956" y="2121535"/>
                    <a:pt x="409956" y="1463675"/>
                  </a:cubicBezTo>
                  <a:lnTo>
                    <a:pt x="467106" y="1463675"/>
                  </a:lnTo>
                  <a:lnTo>
                    <a:pt x="524256" y="1463675"/>
                  </a:lnTo>
                  <a:close/>
                </a:path>
              </a:pathLst>
            </a:custGeom>
            <a:solidFill>
              <a:srgbClr val="A31A2A">
                <a:alpha val="80392"/>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48" name="Google Shape;948;p23"/>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grpSp>
        <p:nvGrpSpPr>
          <p:cNvPr id="957" name="Google Shape;957;p24"/>
          <p:cNvGrpSpPr/>
          <p:nvPr/>
        </p:nvGrpSpPr>
        <p:grpSpPr>
          <a:xfrm>
            <a:off x="422514" y="0"/>
            <a:ext cx="16315181" cy="958824"/>
            <a:chOff x="0" y="0"/>
            <a:chExt cx="21753575" cy="1278432"/>
          </a:xfrm>
        </p:grpSpPr>
        <p:sp>
          <p:nvSpPr>
            <p:cNvPr id="958" name="Google Shape;958;p24"/>
            <p:cNvSpPr/>
            <p:nvPr/>
          </p:nvSpPr>
          <p:spPr>
            <a:xfrm>
              <a:off x="0" y="0"/>
              <a:ext cx="21753575" cy="1278432"/>
            </a:xfrm>
            <a:custGeom>
              <a:rect b="b" l="l" r="r" t="t"/>
              <a:pathLst>
                <a:path extrusionOk="0" h="1278432" w="21753575">
                  <a:moveTo>
                    <a:pt x="0" y="0"/>
                  </a:moveTo>
                  <a:lnTo>
                    <a:pt x="21753575" y="0"/>
                  </a:lnTo>
                  <a:lnTo>
                    <a:pt x="21753575"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9" name="Google Shape;959;p24"/>
            <p:cNvSpPr txBox="1"/>
            <p:nvPr/>
          </p:nvSpPr>
          <p:spPr>
            <a:xfrm>
              <a:off x="0" y="19050"/>
              <a:ext cx="21753574" cy="125938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31A2A"/>
                  </a:solidFill>
                  <a:latin typeface="Garamond"/>
                  <a:ea typeface="Garamond"/>
                  <a:cs typeface="Garamond"/>
                  <a:sym typeface="Garamond"/>
                </a:rPr>
                <a:t>(CO)DESIGN AN INCENTIVE MECHANISM(S) FOR (MICRO)FINANCE INSTITUTIONS</a:t>
              </a:r>
              <a:endParaRPr/>
            </a:p>
          </p:txBody>
        </p:sp>
      </p:grpSp>
      <p:grpSp>
        <p:nvGrpSpPr>
          <p:cNvPr id="960" name="Google Shape;960;p24"/>
          <p:cNvGrpSpPr/>
          <p:nvPr/>
        </p:nvGrpSpPr>
        <p:grpSpPr>
          <a:xfrm>
            <a:off x="12915900" y="9505950"/>
            <a:ext cx="4114800" cy="576225"/>
            <a:chOff x="0" y="-38100"/>
            <a:chExt cx="5486400" cy="768300"/>
          </a:xfrm>
        </p:grpSpPr>
        <p:sp>
          <p:nvSpPr>
            <p:cNvPr id="961" name="Google Shape;961;p24"/>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2" name="Google Shape;962;p24"/>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24</a:t>
              </a:r>
              <a:endParaRPr/>
            </a:p>
          </p:txBody>
        </p:sp>
      </p:grpSp>
      <p:sp>
        <p:nvSpPr>
          <p:cNvPr id="963" name="Google Shape;963;p24"/>
          <p:cNvSpPr txBox="1"/>
          <p:nvPr/>
        </p:nvSpPr>
        <p:spPr>
          <a:xfrm>
            <a:off x="598647" y="755288"/>
            <a:ext cx="10904220" cy="46166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12 months (August 2024 – July 2025)</a:t>
            </a:r>
            <a:endParaRPr/>
          </a:p>
        </p:txBody>
      </p:sp>
      <p:grpSp>
        <p:nvGrpSpPr>
          <p:cNvPr id="964" name="Google Shape;964;p24"/>
          <p:cNvGrpSpPr/>
          <p:nvPr/>
        </p:nvGrpSpPr>
        <p:grpSpPr>
          <a:xfrm>
            <a:off x="-28575" y="7335"/>
            <a:ext cx="734568" cy="10289191"/>
            <a:chOff x="0" y="0"/>
            <a:chExt cx="979424" cy="13718921"/>
          </a:xfrm>
        </p:grpSpPr>
        <p:sp>
          <p:nvSpPr>
            <p:cNvPr id="965" name="Google Shape;965;p24"/>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6" name="Google Shape;966;p24"/>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67" name="Google Shape;967;p24"/>
          <p:cNvGrpSpPr/>
          <p:nvPr/>
        </p:nvGrpSpPr>
        <p:grpSpPr>
          <a:xfrm>
            <a:off x="705996" y="2972498"/>
            <a:ext cx="3365554" cy="3358187"/>
            <a:chOff x="0" y="0"/>
            <a:chExt cx="4525264" cy="4515358"/>
          </a:xfrm>
        </p:grpSpPr>
        <p:sp>
          <p:nvSpPr>
            <p:cNvPr id="968" name="Google Shape;968;p24"/>
            <p:cNvSpPr/>
            <p:nvPr/>
          </p:nvSpPr>
          <p:spPr>
            <a:xfrm>
              <a:off x="25400" y="25400"/>
              <a:ext cx="4474464" cy="4464431"/>
            </a:xfrm>
            <a:custGeom>
              <a:rect b="b" l="l" r="r" t="t"/>
              <a:pathLst>
                <a:path extrusionOk="0" h="4464431" w="4474464">
                  <a:moveTo>
                    <a:pt x="0" y="2232279"/>
                  </a:moveTo>
                  <a:cubicBezTo>
                    <a:pt x="0" y="999363"/>
                    <a:pt x="1001649" y="0"/>
                    <a:pt x="2237232" y="0"/>
                  </a:cubicBezTo>
                  <a:cubicBezTo>
                    <a:pt x="3472815" y="0"/>
                    <a:pt x="4474464" y="999363"/>
                    <a:pt x="4474464" y="2232279"/>
                  </a:cubicBezTo>
                  <a:cubicBezTo>
                    <a:pt x="4474464" y="3465195"/>
                    <a:pt x="3472815" y="4464431"/>
                    <a:pt x="2237232" y="4464431"/>
                  </a:cubicBezTo>
                  <a:cubicBezTo>
                    <a:pt x="1001649" y="4464431"/>
                    <a:pt x="0" y="3465068"/>
                    <a:pt x="0" y="2232279"/>
                  </a:cubicBezTo>
                  <a:close/>
                </a:path>
              </a:pathLst>
            </a:custGeom>
            <a:solidFill>
              <a:srgbClr val="5B9BD5">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9" name="Google Shape;969;p24"/>
            <p:cNvSpPr/>
            <p:nvPr/>
          </p:nvSpPr>
          <p:spPr>
            <a:xfrm>
              <a:off x="0" y="0"/>
              <a:ext cx="4525264" cy="4515358"/>
            </a:xfrm>
            <a:custGeom>
              <a:rect b="b" l="l" r="r" t="t"/>
              <a:pathLst>
                <a:path extrusionOk="0" h="4515358" w="4525264">
                  <a:moveTo>
                    <a:pt x="0" y="2257679"/>
                  </a:moveTo>
                  <a:cubicBezTo>
                    <a:pt x="0" y="1010666"/>
                    <a:pt x="1013079" y="0"/>
                    <a:pt x="2262632" y="0"/>
                  </a:cubicBezTo>
                  <a:lnTo>
                    <a:pt x="2262632" y="25400"/>
                  </a:lnTo>
                  <a:lnTo>
                    <a:pt x="2262632" y="0"/>
                  </a:lnTo>
                  <a:cubicBezTo>
                    <a:pt x="3512185" y="0"/>
                    <a:pt x="4525264" y="1010666"/>
                    <a:pt x="4525264" y="2257679"/>
                  </a:cubicBezTo>
                  <a:lnTo>
                    <a:pt x="4499864" y="2257679"/>
                  </a:lnTo>
                  <a:lnTo>
                    <a:pt x="4525264" y="2257679"/>
                  </a:lnTo>
                  <a:cubicBezTo>
                    <a:pt x="4525264" y="3504565"/>
                    <a:pt x="3512185" y="4515358"/>
                    <a:pt x="2262632" y="4515358"/>
                  </a:cubicBezTo>
                  <a:lnTo>
                    <a:pt x="2262632" y="4489958"/>
                  </a:lnTo>
                  <a:lnTo>
                    <a:pt x="2262632" y="4515358"/>
                  </a:lnTo>
                  <a:cubicBezTo>
                    <a:pt x="1013079" y="4515231"/>
                    <a:pt x="0" y="3504565"/>
                    <a:pt x="0" y="2257679"/>
                  </a:cubicBezTo>
                  <a:lnTo>
                    <a:pt x="25400" y="2257679"/>
                  </a:lnTo>
                  <a:lnTo>
                    <a:pt x="50800" y="2257679"/>
                  </a:lnTo>
                  <a:lnTo>
                    <a:pt x="25400" y="2257679"/>
                  </a:lnTo>
                  <a:lnTo>
                    <a:pt x="0" y="2257679"/>
                  </a:lnTo>
                  <a:moveTo>
                    <a:pt x="50800" y="2257679"/>
                  </a:moveTo>
                  <a:cubicBezTo>
                    <a:pt x="50800" y="2271649"/>
                    <a:pt x="39370" y="2283079"/>
                    <a:pt x="25400" y="2283079"/>
                  </a:cubicBezTo>
                  <a:cubicBezTo>
                    <a:pt x="11430" y="2283079"/>
                    <a:pt x="0" y="2271649"/>
                    <a:pt x="0" y="2257679"/>
                  </a:cubicBezTo>
                  <a:cubicBezTo>
                    <a:pt x="0" y="2243709"/>
                    <a:pt x="11430" y="2232279"/>
                    <a:pt x="25400" y="2232279"/>
                  </a:cubicBezTo>
                  <a:cubicBezTo>
                    <a:pt x="39370" y="2232279"/>
                    <a:pt x="50800" y="2243709"/>
                    <a:pt x="50800" y="2257679"/>
                  </a:cubicBezTo>
                  <a:cubicBezTo>
                    <a:pt x="50800" y="3476371"/>
                    <a:pt x="1041019" y="4464558"/>
                    <a:pt x="2262632" y="4464558"/>
                  </a:cubicBezTo>
                  <a:cubicBezTo>
                    <a:pt x="3484245" y="4464558"/>
                    <a:pt x="4474464" y="3476498"/>
                    <a:pt x="4474464" y="2257679"/>
                  </a:cubicBezTo>
                  <a:cubicBezTo>
                    <a:pt x="4474464" y="1038860"/>
                    <a:pt x="3484245" y="50800"/>
                    <a:pt x="2262632" y="50800"/>
                  </a:cubicBezTo>
                  <a:lnTo>
                    <a:pt x="2262632" y="25400"/>
                  </a:lnTo>
                  <a:lnTo>
                    <a:pt x="2262632" y="50800"/>
                  </a:lnTo>
                  <a:cubicBezTo>
                    <a:pt x="1041019" y="50800"/>
                    <a:pt x="50800" y="1038860"/>
                    <a:pt x="50800" y="225767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70" name="Google Shape;970;p24"/>
          <p:cNvGrpSpPr/>
          <p:nvPr/>
        </p:nvGrpSpPr>
        <p:grpSpPr>
          <a:xfrm>
            <a:off x="1193331" y="3458747"/>
            <a:ext cx="2390841" cy="2385601"/>
            <a:chOff x="0" y="0"/>
            <a:chExt cx="3214682" cy="3207636"/>
          </a:xfrm>
        </p:grpSpPr>
        <p:sp>
          <p:nvSpPr>
            <p:cNvPr id="971" name="Google Shape;971;p24"/>
            <p:cNvSpPr/>
            <p:nvPr/>
          </p:nvSpPr>
          <p:spPr>
            <a:xfrm>
              <a:off x="0" y="0"/>
              <a:ext cx="3214682" cy="3207636"/>
            </a:xfrm>
            <a:custGeom>
              <a:rect b="b" l="l" r="r" t="t"/>
              <a:pathLst>
                <a:path extrusionOk="0" h="3207636" w="3214682">
                  <a:moveTo>
                    <a:pt x="0" y="0"/>
                  </a:moveTo>
                  <a:lnTo>
                    <a:pt x="3214682" y="0"/>
                  </a:lnTo>
                  <a:lnTo>
                    <a:pt x="3214682" y="3207636"/>
                  </a:lnTo>
                  <a:lnTo>
                    <a:pt x="0" y="320763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2" name="Google Shape;972;p24"/>
            <p:cNvSpPr txBox="1"/>
            <p:nvPr/>
          </p:nvSpPr>
          <p:spPr>
            <a:xfrm>
              <a:off x="0" y="19050"/>
              <a:ext cx="3214682" cy="318858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300">
                  <a:solidFill>
                    <a:srgbClr val="000000"/>
                  </a:solidFill>
                  <a:latin typeface="Garamond"/>
                  <a:ea typeface="Garamond"/>
                  <a:cs typeface="Garamond"/>
                  <a:sym typeface="Garamond"/>
                </a:rPr>
                <a:t>Spotlight incentives (SI): </a:t>
              </a:r>
              <a:r>
                <a:rPr lang="en-US" sz="2300">
                  <a:solidFill>
                    <a:srgbClr val="000000"/>
                  </a:solidFill>
                  <a:latin typeface="Garamond"/>
                  <a:ea typeface="Garamond"/>
                  <a:cs typeface="Garamond"/>
                  <a:sym typeface="Garamond"/>
                </a:rPr>
                <a:t>An FI receives a monetary incentive linked to target short-term performance</a:t>
              </a:r>
              <a:endParaRPr/>
            </a:p>
          </p:txBody>
        </p:sp>
      </p:grpSp>
      <p:grpSp>
        <p:nvGrpSpPr>
          <p:cNvPr id="973" name="Google Shape;973;p24"/>
          <p:cNvGrpSpPr/>
          <p:nvPr/>
        </p:nvGrpSpPr>
        <p:grpSpPr>
          <a:xfrm>
            <a:off x="696465" y="7224678"/>
            <a:ext cx="3405568" cy="3081528"/>
            <a:chOff x="0" y="0"/>
            <a:chExt cx="4540758" cy="4108704"/>
          </a:xfrm>
        </p:grpSpPr>
        <p:sp>
          <p:nvSpPr>
            <p:cNvPr id="974" name="Google Shape;974;p24"/>
            <p:cNvSpPr/>
            <p:nvPr/>
          </p:nvSpPr>
          <p:spPr>
            <a:xfrm>
              <a:off x="25400" y="25400"/>
              <a:ext cx="4489958" cy="4057777"/>
            </a:xfrm>
            <a:custGeom>
              <a:rect b="b" l="l" r="r" t="t"/>
              <a:pathLst>
                <a:path extrusionOk="0" h="4057777" w="4489958">
                  <a:moveTo>
                    <a:pt x="0" y="2028952"/>
                  </a:moveTo>
                  <a:cubicBezTo>
                    <a:pt x="0" y="908431"/>
                    <a:pt x="1005078" y="0"/>
                    <a:pt x="2244979" y="0"/>
                  </a:cubicBezTo>
                  <a:cubicBezTo>
                    <a:pt x="3484880" y="0"/>
                    <a:pt x="4489958" y="908431"/>
                    <a:pt x="4489958" y="2028952"/>
                  </a:cubicBezTo>
                  <a:cubicBezTo>
                    <a:pt x="4489958" y="3149473"/>
                    <a:pt x="3484880" y="4057777"/>
                    <a:pt x="2244979" y="4057777"/>
                  </a:cubicBezTo>
                  <a:cubicBezTo>
                    <a:pt x="1005078" y="4057777"/>
                    <a:pt x="0" y="3149473"/>
                    <a:pt x="0" y="2028952"/>
                  </a:cubicBezTo>
                  <a:close/>
                </a:path>
              </a:pathLst>
            </a:custGeom>
            <a:solidFill>
              <a:srgbClr val="9C47AD">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5" name="Google Shape;975;p24"/>
            <p:cNvSpPr/>
            <p:nvPr/>
          </p:nvSpPr>
          <p:spPr>
            <a:xfrm>
              <a:off x="0" y="0"/>
              <a:ext cx="4540758" cy="4108704"/>
            </a:xfrm>
            <a:custGeom>
              <a:rect b="b" l="l" r="r" t="t"/>
              <a:pathLst>
                <a:path extrusionOk="0" h="4108704" w="4540758">
                  <a:moveTo>
                    <a:pt x="0" y="2054352"/>
                  </a:moveTo>
                  <a:cubicBezTo>
                    <a:pt x="0" y="917448"/>
                    <a:pt x="1018921" y="0"/>
                    <a:pt x="2270379" y="0"/>
                  </a:cubicBezTo>
                  <a:cubicBezTo>
                    <a:pt x="3521837" y="0"/>
                    <a:pt x="4540758" y="917448"/>
                    <a:pt x="4540758" y="2054352"/>
                  </a:cubicBezTo>
                  <a:lnTo>
                    <a:pt x="4515358" y="2054352"/>
                  </a:lnTo>
                  <a:lnTo>
                    <a:pt x="4540758" y="2054352"/>
                  </a:lnTo>
                  <a:cubicBezTo>
                    <a:pt x="4540758" y="3191256"/>
                    <a:pt x="3521837" y="4108704"/>
                    <a:pt x="2270379" y="4108704"/>
                  </a:cubicBezTo>
                  <a:lnTo>
                    <a:pt x="2270379" y="4083304"/>
                  </a:lnTo>
                  <a:lnTo>
                    <a:pt x="2270379" y="4108704"/>
                  </a:lnTo>
                  <a:cubicBezTo>
                    <a:pt x="1018921" y="4108577"/>
                    <a:pt x="0" y="3191256"/>
                    <a:pt x="0" y="2054352"/>
                  </a:cubicBezTo>
                  <a:lnTo>
                    <a:pt x="25400" y="2054352"/>
                  </a:lnTo>
                  <a:lnTo>
                    <a:pt x="50800" y="2054352"/>
                  </a:lnTo>
                  <a:lnTo>
                    <a:pt x="25400" y="2054352"/>
                  </a:lnTo>
                  <a:lnTo>
                    <a:pt x="0" y="2054352"/>
                  </a:lnTo>
                  <a:moveTo>
                    <a:pt x="50800" y="2054352"/>
                  </a:moveTo>
                  <a:cubicBezTo>
                    <a:pt x="50800" y="2068322"/>
                    <a:pt x="39370" y="2079752"/>
                    <a:pt x="25400" y="2079752"/>
                  </a:cubicBezTo>
                  <a:cubicBezTo>
                    <a:pt x="11430" y="2079752"/>
                    <a:pt x="0" y="2068322"/>
                    <a:pt x="0" y="2054352"/>
                  </a:cubicBezTo>
                  <a:cubicBezTo>
                    <a:pt x="0" y="2040382"/>
                    <a:pt x="11430" y="2028952"/>
                    <a:pt x="25400" y="2028952"/>
                  </a:cubicBezTo>
                  <a:cubicBezTo>
                    <a:pt x="39370" y="2028952"/>
                    <a:pt x="50800" y="2040382"/>
                    <a:pt x="50800" y="2054352"/>
                  </a:cubicBezTo>
                  <a:cubicBezTo>
                    <a:pt x="50800" y="3158490"/>
                    <a:pt x="1042035" y="4057777"/>
                    <a:pt x="2270379" y="4057777"/>
                  </a:cubicBezTo>
                  <a:cubicBezTo>
                    <a:pt x="3498723" y="4057777"/>
                    <a:pt x="4489958" y="3158490"/>
                    <a:pt x="4489958" y="2054352"/>
                  </a:cubicBezTo>
                  <a:cubicBezTo>
                    <a:pt x="4489958" y="950214"/>
                    <a:pt x="3498723" y="50800"/>
                    <a:pt x="2270379" y="50800"/>
                  </a:cubicBezTo>
                  <a:lnTo>
                    <a:pt x="2270379" y="25400"/>
                  </a:lnTo>
                  <a:lnTo>
                    <a:pt x="2270379" y="50800"/>
                  </a:lnTo>
                  <a:cubicBezTo>
                    <a:pt x="1042035" y="50800"/>
                    <a:pt x="50800" y="950214"/>
                    <a:pt x="50800" y="205435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76" name="Google Shape;976;p24"/>
          <p:cNvGrpSpPr/>
          <p:nvPr/>
        </p:nvGrpSpPr>
        <p:grpSpPr>
          <a:xfrm>
            <a:off x="1189617" y="7670370"/>
            <a:ext cx="2419244" cy="2347289"/>
            <a:chOff x="0" y="0"/>
            <a:chExt cx="3225658" cy="3129719"/>
          </a:xfrm>
        </p:grpSpPr>
        <p:sp>
          <p:nvSpPr>
            <p:cNvPr id="977" name="Google Shape;977;p24"/>
            <p:cNvSpPr/>
            <p:nvPr/>
          </p:nvSpPr>
          <p:spPr>
            <a:xfrm>
              <a:off x="0" y="0"/>
              <a:ext cx="3225658" cy="3129719"/>
            </a:xfrm>
            <a:custGeom>
              <a:rect b="b" l="l" r="r" t="t"/>
              <a:pathLst>
                <a:path extrusionOk="0" h="3129719" w="3225658">
                  <a:moveTo>
                    <a:pt x="0" y="0"/>
                  </a:moveTo>
                  <a:lnTo>
                    <a:pt x="3225658" y="0"/>
                  </a:lnTo>
                  <a:lnTo>
                    <a:pt x="3225658" y="3129719"/>
                  </a:lnTo>
                  <a:lnTo>
                    <a:pt x="0" y="3129719"/>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8" name="Google Shape;978;p24"/>
            <p:cNvSpPr txBox="1"/>
            <p:nvPr/>
          </p:nvSpPr>
          <p:spPr>
            <a:xfrm>
              <a:off x="0" y="19050"/>
              <a:ext cx="3225658" cy="3110669"/>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300">
                  <a:solidFill>
                    <a:srgbClr val="000000"/>
                  </a:solidFill>
                  <a:latin typeface="Garamond"/>
                  <a:ea typeface="Garamond"/>
                  <a:cs typeface="Garamond"/>
                  <a:sym typeface="Garamond"/>
                </a:rPr>
                <a:t>Training:  </a:t>
              </a:r>
              <a:r>
                <a:rPr lang="en-US" sz="2300">
                  <a:solidFill>
                    <a:srgbClr val="000000"/>
                  </a:solidFill>
                  <a:latin typeface="Garamond"/>
                  <a:ea typeface="Garamond"/>
                  <a:cs typeface="Garamond"/>
                  <a:sym typeface="Garamond"/>
                </a:rPr>
                <a:t>In conjunction with GIZ and other partners, PES provides in county capacity building for all FI staff. </a:t>
              </a:r>
              <a:endParaRPr/>
            </a:p>
          </p:txBody>
        </p:sp>
      </p:grpSp>
      <p:grpSp>
        <p:nvGrpSpPr>
          <p:cNvPr id="979" name="Google Shape;979;p24"/>
          <p:cNvGrpSpPr/>
          <p:nvPr/>
        </p:nvGrpSpPr>
        <p:grpSpPr>
          <a:xfrm>
            <a:off x="773322" y="6548631"/>
            <a:ext cx="3210306" cy="553998"/>
            <a:chOff x="0" y="0"/>
            <a:chExt cx="4280408" cy="738664"/>
          </a:xfrm>
        </p:grpSpPr>
        <p:sp>
          <p:nvSpPr>
            <p:cNvPr id="980" name="Google Shape;980;p24"/>
            <p:cNvSpPr/>
            <p:nvPr/>
          </p:nvSpPr>
          <p:spPr>
            <a:xfrm>
              <a:off x="0" y="0"/>
              <a:ext cx="4280408" cy="738632"/>
            </a:xfrm>
            <a:custGeom>
              <a:rect b="b" l="l" r="r" t="t"/>
              <a:pathLst>
                <a:path extrusionOk="0" h="738632" w="4280408">
                  <a:moveTo>
                    <a:pt x="0" y="0"/>
                  </a:moveTo>
                  <a:lnTo>
                    <a:pt x="4280408" y="0"/>
                  </a:lnTo>
                  <a:lnTo>
                    <a:pt x="4280408" y="738632"/>
                  </a:lnTo>
                  <a:lnTo>
                    <a:pt x="0" y="738632"/>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1" name="Google Shape;981;p24"/>
            <p:cNvSpPr txBox="1"/>
            <p:nvPr/>
          </p:nvSpPr>
          <p:spPr>
            <a:xfrm>
              <a:off x="0" y="0"/>
              <a:ext cx="4280380" cy="738664"/>
            </a:xfrm>
            <a:prstGeom prst="rect">
              <a:avLst/>
            </a:prstGeom>
            <a:noFill/>
            <a:ln>
              <a:noFill/>
            </a:ln>
          </p:spPr>
          <p:txBody>
            <a:bodyPr anchorCtr="0" anchor="t" bIns="50800" lIns="50800" spcFirstLastPara="1" rIns="50800" wrap="square" tIns="50800">
              <a:noAutofit/>
            </a:bodyPr>
            <a:lstStyle/>
            <a:p>
              <a:pPr indent="0" lvl="0" marL="0" marR="0" rtl="0" algn="ctr">
                <a:lnSpc>
                  <a:spcPct val="120000"/>
                </a:lnSpc>
                <a:spcBef>
                  <a:spcPts val="0"/>
                </a:spcBef>
                <a:spcAft>
                  <a:spcPts val="0"/>
                </a:spcAft>
                <a:buNone/>
              </a:pPr>
              <a:r>
                <a:rPr b="1" lang="en-US" sz="2700">
                  <a:solidFill>
                    <a:srgbClr val="FFFFFF"/>
                  </a:solidFill>
                  <a:latin typeface="Garamond"/>
                  <a:ea typeface="Garamond"/>
                  <a:cs typeface="Garamond"/>
                  <a:sym typeface="Garamond"/>
                </a:rPr>
                <a:t>EUR 105</a:t>
              </a:r>
              <a:endParaRPr/>
            </a:p>
          </p:txBody>
        </p:sp>
      </p:grpSp>
      <p:grpSp>
        <p:nvGrpSpPr>
          <p:cNvPr id="982" name="Google Shape;982;p24"/>
          <p:cNvGrpSpPr/>
          <p:nvPr/>
        </p:nvGrpSpPr>
        <p:grpSpPr>
          <a:xfrm>
            <a:off x="5321627" y="4253577"/>
            <a:ext cx="3211205" cy="3211294"/>
            <a:chOff x="0" y="0"/>
            <a:chExt cx="4281606" cy="4281725"/>
          </a:xfrm>
        </p:grpSpPr>
        <p:sp>
          <p:nvSpPr>
            <p:cNvPr id="983" name="Google Shape;983;p24"/>
            <p:cNvSpPr/>
            <p:nvPr/>
          </p:nvSpPr>
          <p:spPr>
            <a:xfrm>
              <a:off x="0" y="0"/>
              <a:ext cx="4281606" cy="4281725"/>
            </a:xfrm>
            <a:custGeom>
              <a:rect b="b" l="l" r="r" t="t"/>
              <a:pathLst>
                <a:path extrusionOk="0" h="4601337" w="4601210">
                  <a:moveTo>
                    <a:pt x="0" y="2300605"/>
                  </a:moveTo>
                  <a:cubicBezTo>
                    <a:pt x="0" y="1030097"/>
                    <a:pt x="1029970" y="0"/>
                    <a:pt x="2300605" y="0"/>
                  </a:cubicBezTo>
                  <a:cubicBezTo>
                    <a:pt x="3571240" y="0"/>
                    <a:pt x="4601210" y="1030097"/>
                    <a:pt x="4601210" y="2300605"/>
                  </a:cubicBezTo>
                  <a:cubicBezTo>
                    <a:pt x="4601210" y="3571113"/>
                    <a:pt x="3571240" y="4601337"/>
                    <a:pt x="2300605" y="4601337"/>
                  </a:cubicBezTo>
                  <a:cubicBezTo>
                    <a:pt x="1029970" y="4601337"/>
                    <a:pt x="0" y="3571240"/>
                    <a:pt x="0" y="2300605"/>
                  </a:cubicBezTo>
                  <a:close/>
                </a:path>
              </a:pathLst>
            </a:custGeom>
            <a:solidFill>
              <a:srgbClr val="5B9BD5">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84" name="Google Shape;984;p24"/>
            <p:cNvGrpSpPr/>
            <p:nvPr/>
          </p:nvGrpSpPr>
          <p:grpSpPr>
            <a:xfrm>
              <a:off x="618167" y="618179"/>
              <a:ext cx="3045301" cy="3045352"/>
              <a:chOff x="0" y="0"/>
              <a:chExt cx="3272620" cy="3272674"/>
            </a:xfrm>
          </p:grpSpPr>
          <p:sp>
            <p:nvSpPr>
              <p:cNvPr id="985" name="Google Shape;985;p24"/>
              <p:cNvSpPr/>
              <p:nvPr/>
            </p:nvSpPr>
            <p:spPr>
              <a:xfrm>
                <a:off x="0" y="0"/>
                <a:ext cx="3272620" cy="3272674"/>
              </a:xfrm>
              <a:custGeom>
                <a:rect b="b" l="l" r="r" t="t"/>
                <a:pathLst>
                  <a:path extrusionOk="0" h="3272674" w="3272620">
                    <a:moveTo>
                      <a:pt x="0" y="0"/>
                    </a:moveTo>
                    <a:lnTo>
                      <a:pt x="3272620" y="0"/>
                    </a:lnTo>
                    <a:lnTo>
                      <a:pt x="3272620" y="3272674"/>
                    </a:lnTo>
                    <a:lnTo>
                      <a:pt x="0" y="32726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6" name="Google Shape;986;p24"/>
              <p:cNvSpPr txBox="1"/>
              <p:nvPr/>
            </p:nvSpPr>
            <p:spPr>
              <a:xfrm>
                <a:off x="0" y="28575"/>
                <a:ext cx="3272620" cy="3244099"/>
              </a:xfrm>
              <a:prstGeom prst="rect">
                <a:avLst/>
              </a:prstGeom>
              <a:noFill/>
              <a:ln>
                <a:noFill/>
              </a:ln>
            </p:spPr>
            <p:txBody>
              <a:bodyPr anchorCtr="0" anchor="ctr" bIns="0" lIns="0" spcFirstLastPara="1" rIns="0" wrap="square" tIns="0">
                <a:noAutofit/>
              </a:bodyPr>
              <a:lstStyle/>
              <a:p>
                <a:pPr indent="0" lvl="0" marL="0" marR="0" rtl="0" algn="ctr">
                  <a:lnSpc>
                    <a:spcPct val="107989"/>
                  </a:lnSpc>
                  <a:spcBef>
                    <a:spcPts val="0"/>
                  </a:spcBef>
                  <a:spcAft>
                    <a:spcPts val="0"/>
                  </a:spcAft>
                  <a:buNone/>
                </a:pPr>
                <a:r>
                  <a:rPr b="1" lang="en-US" sz="2691" u="none" strike="noStrike">
                    <a:solidFill>
                      <a:srgbClr val="000000"/>
                    </a:solidFill>
                    <a:latin typeface="Garamond"/>
                    <a:ea typeface="Garamond"/>
                    <a:cs typeface="Garamond"/>
                    <a:sym typeface="Garamond"/>
                  </a:rPr>
                  <a:t>1058 loans* uploaded in the system </a:t>
                </a:r>
                <a:endParaRPr/>
              </a:p>
            </p:txBody>
          </p:sp>
        </p:grpSp>
      </p:grpSp>
      <p:grpSp>
        <p:nvGrpSpPr>
          <p:cNvPr id="987" name="Google Shape;987;p24"/>
          <p:cNvGrpSpPr/>
          <p:nvPr/>
        </p:nvGrpSpPr>
        <p:grpSpPr>
          <a:xfrm>
            <a:off x="6857803" y="6616829"/>
            <a:ext cx="3221380" cy="3221469"/>
            <a:chOff x="0" y="0"/>
            <a:chExt cx="4295173" cy="4295291"/>
          </a:xfrm>
        </p:grpSpPr>
        <p:sp>
          <p:nvSpPr>
            <p:cNvPr id="988" name="Google Shape;988;p24"/>
            <p:cNvSpPr/>
            <p:nvPr/>
          </p:nvSpPr>
          <p:spPr>
            <a:xfrm>
              <a:off x="0" y="0"/>
              <a:ext cx="4295173" cy="4295291"/>
            </a:xfrm>
            <a:custGeom>
              <a:rect b="b" l="l" r="r" t="t"/>
              <a:pathLst>
                <a:path extrusionOk="0" h="4601337" w="4601210">
                  <a:moveTo>
                    <a:pt x="0" y="2300605"/>
                  </a:moveTo>
                  <a:cubicBezTo>
                    <a:pt x="0" y="1030097"/>
                    <a:pt x="1029970" y="0"/>
                    <a:pt x="2300605" y="0"/>
                  </a:cubicBezTo>
                  <a:cubicBezTo>
                    <a:pt x="3571240" y="0"/>
                    <a:pt x="4601210" y="1030097"/>
                    <a:pt x="4601210" y="2300605"/>
                  </a:cubicBezTo>
                  <a:cubicBezTo>
                    <a:pt x="4601210" y="3571113"/>
                    <a:pt x="3571240" y="4601337"/>
                    <a:pt x="2300605" y="4601337"/>
                  </a:cubicBezTo>
                  <a:cubicBezTo>
                    <a:pt x="1029970" y="4601337"/>
                    <a:pt x="0" y="3571240"/>
                    <a:pt x="0" y="2300605"/>
                  </a:cubicBezTo>
                  <a:close/>
                </a:path>
              </a:pathLst>
            </a:custGeom>
            <a:solidFill>
              <a:srgbClr val="56D0AC">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89" name="Google Shape;989;p24"/>
            <p:cNvGrpSpPr/>
            <p:nvPr/>
          </p:nvGrpSpPr>
          <p:grpSpPr>
            <a:xfrm>
              <a:off x="620126" y="620137"/>
              <a:ext cx="3054950" cy="3055001"/>
              <a:chOff x="0" y="0"/>
              <a:chExt cx="3272620" cy="3272674"/>
            </a:xfrm>
          </p:grpSpPr>
          <p:sp>
            <p:nvSpPr>
              <p:cNvPr id="990" name="Google Shape;990;p24"/>
              <p:cNvSpPr/>
              <p:nvPr/>
            </p:nvSpPr>
            <p:spPr>
              <a:xfrm>
                <a:off x="0" y="0"/>
                <a:ext cx="3272620" cy="3272674"/>
              </a:xfrm>
              <a:custGeom>
                <a:rect b="b" l="l" r="r" t="t"/>
                <a:pathLst>
                  <a:path extrusionOk="0" h="3272674" w="3272620">
                    <a:moveTo>
                      <a:pt x="0" y="0"/>
                    </a:moveTo>
                    <a:lnTo>
                      <a:pt x="3272620" y="0"/>
                    </a:lnTo>
                    <a:lnTo>
                      <a:pt x="3272620" y="3272674"/>
                    </a:lnTo>
                    <a:lnTo>
                      <a:pt x="0" y="32726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1" name="Google Shape;991;p24"/>
              <p:cNvSpPr txBox="1"/>
              <p:nvPr/>
            </p:nvSpPr>
            <p:spPr>
              <a:xfrm>
                <a:off x="0" y="28575"/>
                <a:ext cx="3272620" cy="3244099"/>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995 loans approved for first verification [Loan issuance verified]</a:t>
                </a:r>
                <a:endParaRPr/>
              </a:p>
            </p:txBody>
          </p:sp>
        </p:grpSp>
      </p:grpSp>
      <p:grpSp>
        <p:nvGrpSpPr>
          <p:cNvPr id="992" name="Google Shape;992;p24"/>
          <p:cNvGrpSpPr/>
          <p:nvPr/>
        </p:nvGrpSpPr>
        <p:grpSpPr>
          <a:xfrm>
            <a:off x="8503312" y="4253577"/>
            <a:ext cx="3211205" cy="3211294"/>
            <a:chOff x="0" y="0"/>
            <a:chExt cx="4281606" cy="4281725"/>
          </a:xfrm>
        </p:grpSpPr>
        <p:sp>
          <p:nvSpPr>
            <p:cNvPr id="993" name="Google Shape;993;p24"/>
            <p:cNvSpPr/>
            <p:nvPr/>
          </p:nvSpPr>
          <p:spPr>
            <a:xfrm>
              <a:off x="0" y="0"/>
              <a:ext cx="4281606" cy="4281725"/>
            </a:xfrm>
            <a:custGeom>
              <a:rect b="b" l="l" r="r" t="t"/>
              <a:pathLst>
                <a:path extrusionOk="0" h="4601337" w="4601210">
                  <a:moveTo>
                    <a:pt x="0" y="2300605"/>
                  </a:moveTo>
                  <a:cubicBezTo>
                    <a:pt x="0" y="1030097"/>
                    <a:pt x="1029970" y="0"/>
                    <a:pt x="2300605" y="0"/>
                  </a:cubicBezTo>
                  <a:cubicBezTo>
                    <a:pt x="3571240" y="0"/>
                    <a:pt x="4601210" y="1030097"/>
                    <a:pt x="4601210" y="2300605"/>
                  </a:cubicBezTo>
                  <a:cubicBezTo>
                    <a:pt x="4601210" y="3571113"/>
                    <a:pt x="3571240" y="4601337"/>
                    <a:pt x="2300605" y="4601337"/>
                  </a:cubicBezTo>
                  <a:cubicBezTo>
                    <a:pt x="1029970" y="4601337"/>
                    <a:pt x="0" y="3571240"/>
                    <a:pt x="0" y="2300605"/>
                  </a:cubicBezTo>
                  <a:close/>
                </a:path>
              </a:pathLst>
            </a:custGeom>
            <a:solidFill>
              <a:srgbClr val="5ACA49">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94" name="Google Shape;994;p24"/>
            <p:cNvGrpSpPr/>
            <p:nvPr/>
          </p:nvGrpSpPr>
          <p:grpSpPr>
            <a:xfrm>
              <a:off x="618167" y="618179"/>
              <a:ext cx="3045301" cy="3045352"/>
              <a:chOff x="0" y="0"/>
              <a:chExt cx="3272620" cy="3272674"/>
            </a:xfrm>
          </p:grpSpPr>
          <p:sp>
            <p:nvSpPr>
              <p:cNvPr id="995" name="Google Shape;995;p24"/>
              <p:cNvSpPr/>
              <p:nvPr/>
            </p:nvSpPr>
            <p:spPr>
              <a:xfrm>
                <a:off x="0" y="0"/>
                <a:ext cx="3272620" cy="3272674"/>
              </a:xfrm>
              <a:custGeom>
                <a:rect b="b" l="l" r="r" t="t"/>
                <a:pathLst>
                  <a:path extrusionOk="0" h="3272674" w="3272620">
                    <a:moveTo>
                      <a:pt x="0" y="0"/>
                    </a:moveTo>
                    <a:lnTo>
                      <a:pt x="3272620" y="0"/>
                    </a:lnTo>
                    <a:lnTo>
                      <a:pt x="3272620" y="3272674"/>
                    </a:lnTo>
                    <a:lnTo>
                      <a:pt x="0" y="32726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6" name="Google Shape;996;p24"/>
              <p:cNvSpPr txBox="1"/>
              <p:nvPr/>
            </p:nvSpPr>
            <p:spPr>
              <a:xfrm>
                <a:off x="0" y="28575"/>
                <a:ext cx="3272620" cy="3244099"/>
              </a:xfrm>
              <a:prstGeom prst="rect">
                <a:avLst/>
              </a:prstGeom>
              <a:noFill/>
              <a:ln>
                <a:noFill/>
              </a:ln>
            </p:spPr>
            <p:txBody>
              <a:bodyPr anchorCtr="0" anchor="ctr" bIns="0" lIns="0" spcFirstLastPara="1" rIns="0" wrap="square" tIns="0">
                <a:noAutofit/>
              </a:bodyPr>
              <a:lstStyle/>
              <a:p>
                <a:pPr indent="0" lvl="0" marL="0" marR="0" rtl="0" algn="ctr">
                  <a:lnSpc>
                    <a:spcPct val="107989"/>
                  </a:lnSpc>
                  <a:spcBef>
                    <a:spcPts val="0"/>
                  </a:spcBef>
                  <a:spcAft>
                    <a:spcPts val="0"/>
                  </a:spcAft>
                  <a:buNone/>
                </a:pPr>
                <a:r>
                  <a:rPr b="1" lang="en-US" sz="2691" u="none" strike="noStrike">
                    <a:solidFill>
                      <a:srgbClr val="000000"/>
                    </a:solidFill>
                    <a:latin typeface="Garamond"/>
                    <a:ea typeface="Garamond"/>
                    <a:cs typeface="Garamond"/>
                    <a:sym typeface="Garamond"/>
                  </a:rPr>
                  <a:t>485 biodigesters verified</a:t>
                </a:r>
                <a:endParaRPr/>
              </a:p>
            </p:txBody>
          </p:sp>
        </p:grpSp>
      </p:grpSp>
      <p:grpSp>
        <p:nvGrpSpPr>
          <p:cNvPr id="997" name="Google Shape;997;p24"/>
          <p:cNvGrpSpPr/>
          <p:nvPr/>
        </p:nvGrpSpPr>
        <p:grpSpPr>
          <a:xfrm>
            <a:off x="10157937" y="6616829"/>
            <a:ext cx="3221380" cy="3221469"/>
            <a:chOff x="0" y="0"/>
            <a:chExt cx="4295173" cy="4295291"/>
          </a:xfrm>
        </p:grpSpPr>
        <p:sp>
          <p:nvSpPr>
            <p:cNvPr id="998" name="Google Shape;998;p24"/>
            <p:cNvSpPr/>
            <p:nvPr/>
          </p:nvSpPr>
          <p:spPr>
            <a:xfrm>
              <a:off x="0" y="0"/>
              <a:ext cx="4295173" cy="4295291"/>
            </a:xfrm>
            <a:custGeom>
              <a:rect b="b" l="l" r="r" t="t"/>
              <a:pathLst>
                <a:path extrusionOk="0" h="4601337" w="4601210">
                  <a:moveTo>
                    <a:pt x="0" y="2300605"/>
                  </a:moveTo>
                  <a:cubicBezTo>
                    <a:pt x="0" y="1030097"/>
                    <a:pt x="1029970" y="0"/>
                    <a:pt x="2300605" y="0"/>
                  </a:cubicBezTo>
                  <a:cubicBezTo>
                    <a:pt x="3571240" y="0"/>
                    <a:pt x="4601210" y="1030097"/>
                    <a:pt x="4601210" y="2300605"/>
                  </a:cubicBezTo>
                  <a:cubicBezTo>
                    <a:pt x="4601210" y="3571113"/>
                    <a:pt x="3571240" y="4601337"/>
                    <a:pt x="2300605" y="4601337"/>
                  </a:cubicBezTo>
                  <a:cubicBezTo>
                    <a:pt x="1029970" y="4601337"/>
                    <a:pt x="0" y="3571240"/>
                    <a:pt x="0" y="2300605"/>
                  </a:cubicBezTo>
                  <a:close/>
                </a:path>
              </a:pathLst>
            </a:custGeom>
            <a:solidFill>
              <a:srgbClr val="B2C5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99" name="Google Shape;999;p24"/>
            <p:cNvGrpSpPr/>
            <p:nvPr/>
          </p:nvGrpSpPr>
          <p:grpSpPr>
            <a:xfrm>
              <a:off x="620126" y="620137"/>
              <a:ext cx="3054950" cy="3055001"/>
              <a:chOff x="0" y="0"/>
              <a:chExt cx="3272620" cy="3272674"/>
            </a:xfrm>
          </p:grpSpPr>
          <p:sp>
            <p:nvSpPr>
              <p:cNvPr id="1000" name="Google Shape;1000;p24"/>
              <p:cNvSpPr/>
              <p:nvPr/>
            </p:nvSpPr>
            <p:spPr>
              <a:xfrm>
                <a:off x="0" y="0"/>
                <a:ext cx="3272620" cy="3272674"/>
              </a:xfrm>
              <a:custGeom>
                <a:rect b="b" l="l" r="r" t="t"/>
                <a:pathLst>
                  <a:path extrusionOk="0" h="3272674" w="3272620">
                    <a:moveTo>
                      <a:pt x="0" y="0"/>
                    </a:moveTo>
                    <a:lnTo>
                      <a:pt x="3272620" y="0"/>
                    </a:lnTo>
                    <a:lnTo>
                      <a:pt x="3272620" y="3272674"/>
                    </a:lnTo>
                    <a:lnTo>
                      <a:pt x="0" y="32726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1" name="Google Shape;1001;p24"/>
              <p:cNvSpPr txBox="1"/>
              <p:nvPr/>
            </p:nvSpPr>
            <p:spPr>
              <a:xfrm>
                <a:off x="0" y="28575"/>
                <a:ext cx="3272620" cy="3244099"/>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u="none" strike="noStrike">
                    <a:solidFill>
                      <a:srgbClr val="000000"/>
                    </a:solidFill>
                    <a:latin typeface="Garamond"/>
                    <a:ea typeface="Garamond"/>
                    <a:cs typeface="Garamond"/>
                    <a:sym typeface="Garamond"/>
                  </a:rPr>
                  <a:t>EUR </a:t>
                </a:r>
                <a:r>
                  <a:rPr b="1" lang="en-US" sz="2700">
                    <a:latin typeface="Garamond"/>
                    <a:ea typeface="Garamond"/>
                    <a:cs typeface="Garamond"/>
                    <a:sym typeface="Garamond"/>
                  </a:rPr>
                  <a:t>86,147 </a:t>
                </a:r>
                <a:r>
                  <a:rPr b="1" lang="en-US" sz="2700" u="none" strike="noStrike">
                    <a:solidFill>
                      <a:srgbClr val="000000"/>
                    </a:solidFill>
                    <a:latin typeface="Garamond"/>
                    <a:ea typeface="Garamond"/>
                    <a:cs typeface="Garamond"/>
                    <a:sym typeface="Garamond"/>
                  </a:rPr>
                  <a:t>in incentives provided and EUR 95,272 </a:t>
                </a:r>
                <a:r>
                  <a:rPr b="1" lang="en-US" sz="2700">
                    <a:latin typeface="Garamond"/>
                    <a:ea typeface="Garamond"/>
                    <a:cs typeface="Garamond"/>
                    <a:sym typeface="Garamond"/>
                  </a:rPr>
                  <a:t>for pending disbursement</a:t>
                </a:r>
                <a:endParaRPr/>
              </a:p>
            </p:txBody>
          </p:sp>
        </p:grpSp>
      </p:grpSp>
      <p:grpSp>
        <p:nvGrpSpPr>
          <p:cNvPr id="1002" name="Google Shape;1002;p24"/>
          <p:cNvGrpSpPr/>
          <p:nvPr/>
        </p:nvGrpSpPr>
        <p:grpSpPr>
          <a:xfrm>
            <a:off x="11793023" y="4253577"/>
            <a:ext cx="3211205" cy="3211294"/>
            <a:chOff x="0" y="0"/>
            <a:chExt cx="4281606" cy="4281725"/>
          </a:xfrm>
        </p:grpSpPr>
        <p:sp>
          <p:nvSpPr>
            <p:cNvPr id="1003" name="Google Shape;1003;p24"/>
            <p:cNvSpPr/>
            <p:nvPr/>
          </p:nvSpPr>
          <p:spPr>
            <a:xfrm>
              <a:off x="0" y="0"/>
              <a:ext cx="4281606" cy="4281725"/>
            </a:xfrm>
            <a:custGeom>
              <a:rect b="b" l="l" r="r" t="t"/>
              <a:pathLst>
                <a:path extrusionOk="0" h="4601337" w="4601210">
                  <a:moveTo>
                    <a:pt x="0" y="2300605"/>
                  </a:moveTo>
                  <a:cubicBezTo>
                    <a:pt x="0" y="1030097"/>
                    <a:pt x="1029970" y="0"/>
                    <a:pt x="2300605" y="0"/>
                  </a:cubicBezTo>
                  <a:cubicBezTo>
                    <a:pt x="3571240" y="0"/>
                    <a:pt x="4601210" y="1030097"/>
                    <a:pt x="4601210" y="2300605"/>
                  </a:cubicBezTo>
                  <a:cubicBezTo>
                    <a:pt x="4601210" y="3571113"/>
                    <a:pt x="3571240" y="4601337"/>
                    <a:pt x="2300605" y="4601337"/>
                  </a:cubicBezTo>
                  <a:cubicBezTo>
                    <a:pt x="1029970" y="4601337"/>
                    <a:pt x="0" y="3571240"/>
                    <a:pt x="0" y="2300605"/>
                  </a:cubicBezTo>
                  <a:close/>
                </a:path>
              </a:pathLst>
            </a:custGeom>
            <a:solidFill>
              <a:srgbClr val="BF76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04" name="Google Shape;1004;p24"/>
            <p:cNvGrpSpPr/>
            <p:nvPr/>
          </p:nvGrpSpPr>
          <p:grpSpPr>
            <a:xfrm>
              <a:off x="618167" y="618179"/>
              <a:ext cx="3045301" cy="3045352"/>
              <a:chOff x="0" y="0"/>
              <a:chExt cx="3272620" cy="3272674"/>
            </a:xfrm>
          </p:grpSpPr>
          <p:sp>
            <p:nvSpPr>
              <p:cNvPr id="1005" name="Google Shape;1005;p24"/>
              <p:cNvSpPr/>
              <p:nvPr/>
            </p:nvSpPr>
            <p:spPr>
              <a:xfrm>
                <a:off x="0" y="0"/>
                <a:ext cx="3272620" cy="3272674"/>
              </a:xfrm>
              <a:custGeom>
                <a:rect b="b" l="l" r="r" t="t"/>
                <a:pathLst>
                  <a:path extrusionOk="0" h="3272674" w="3272620">
                    <a:moveTo>
                      <a:pt x="0" y="0"/>
                    </a:moveTo>
                    <a:lnTo>
                      <a:pt x="3272620" y="0"/>
                    </a:lnTo>
                    <a:lnTo>
                      <a:pt x="3272620" y="3272674"/>
                    </a:lnTo>
                    <a:lnTo>
                      <a:pt x="0" y="32726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6" name="Google Shape;1006;p24"/>
              <p:cNvSpPr txBox="1"/>
              <p:nvPr/>
            </p:nvSpPr>
            <p:spPr>
              <a:xfrm>
                <a:off x="0" y="28575"/>
                <a:ext cx="3272620" cy="3244099"/>
              </a:xfrm>
              <a:prstGeom prst="rect">
                <a:avLst/>
              </a:prstGeom>
              <a:noFill/>
              <a:ln>
                <a:noFill/>
              </a:ln>
            </p:spPr>
            <p:txBody>
              <a:bodyPr anchorCtr="0" anchor="ctr" bIns="0" lIns="0" spcFirstLastPara="1" rIns="0" wrap="square" tIns="0">
                <a:noAutofit/>
              </a:bodyPr>
              <a:lstStyle/>
              <a:p>
                <a:pPr indent="0" lvl="0" marL="0" marR="0" rtl="0" algn="ctr">
                  <a:lnSpc>
                    <a:spcPct val="107989"/>
                  </a:lnSpc>
                  <a:spcBef>
                    <a:spcPts val="0"/>
                  </a:spcBef>
                  <a:spcAft>
                    <a:spcPts val="0"/>
                  </a:spcAft>
                  <a:buNone/>
                </a:pPr>
                <a:r>
                  <a:rPr b="1" lang="en-US" sz="2691" u="none" strike="noStrike">
                    <a:solidFill>
                      <a:srgbClr val="000000"/>
                    </a:solidFill>
                    <a:latin typeface="Garamond"/>
                    <a:ea typeface="Garamond"/>
                    <a:cs typeface="Garamond"/>
                    <a:sym typeface="Garamond"/>
                  </a:rPr>
                  <a:t>KES. </a:t>
                </a:r>
                <a:r>
                  <a:rPr b="1" lang="en-US" sz="2691">
                    <a:solidFill>
                      <a:srgbClr val="000000"/>
                    </a:solidFill>
                    <a:latin typeface="Garamond"/>
                    <a:ea typeface="Garamond"/>
                    <a:cs typeface="Garamond"/>
                    <a:sym typeface="Garamond"/>
                  </a:rPr>
                  <a:t>50.4</a:t>
                </a:r>
                <a:r>
                  <a:rPr b="1" lang="en-US" sz="2691" u="none" strike="noStrike">
                    <a:solidFill>
                      <a:srgbClr val="000000"/>
                    </a:solidFill>
                    <a:latin typeface="Garamond"/>
                    <a:ea typeface="Garamond"/>
                    <a:cs typeface="Garamond"/>
                    <a:sym typeface="Garamond"/>
                  </a:rPr>
                  <a:t>M in loans issued [Eur </a:t>
                </a:r>
                <a:r>
                  <a:rPr b="1" lang="en-US" sz="2691">
                    <a:solidFill>
                      <a:srgbClr val="000000"/>
                    </a:solidFill>
                    <a:latin typeface="Garamond"/>
                    <a:ea typeface="Garamond"/>
                    <a:cs typeface="Garamond"/>
                    <a:sym typeface="Garamond"/>
                  </a:rPr>
                  <a:t>336</a:t>
                </a:r>
                <a:r>
                  <a:rPr b="1" lang="en-US" sz="2691" u="none" strike="noStrike">
                    <a:solidFill>
                      <a:srgbClr val="000000"/>
                    </a:solidFill>
                    <a:latin typeface="Garamond"/>
                    <a:ea typeface="Garamond"/>
                    <a:cs typeface="Garamond"/>
                    <a:sym typeface="Garamond"/>
                  </a:rPr>
                  <a:t>K] </a:t>
                </a:r>
                <a:endParaRPr/>
              </a:p>
            </p:txBody>
          </p:sp>
        </p:grpSp>
      </p:grpSp>
      <p:grpSp>
        <p:nvGrpSpPr>
          <p:cNvPr id="1007" name="Google Shape;1007;p24"/>
          <p:cNvGrpSpPr/>
          <p:nvPr/>
        </p:nvGrpSpPr>
        <p:grpSpPr>
          <a:xfrm>
            <a:off x="13291750" y="6503434"/>
            <a:ext cx="3554010" cy="3448289"/>
            <a:chOff x="0" y="0"/>
            <a:chExt cx="4738679" cy="4597720"/>
          </a:xfrm>
        </p:grpSpPr>
        <p:sp>
          <p:nvSpPr>
            <p:cNvPr id="1008" name="Google Shape;1008;p24"/>
            <p:cNvSpPr/>
            <p:nvPr/>
          </p:nvSpPr>
          <p:spPr>
            <a:xfrm>
              <a:off x="0" y="0"/>
              <a:ext cx="4738679" cy="4597720"/>
            </a:xfrm>
            <a:custGeom>
              <a:rect b="b" l="l" r="r" t="t"/>
              <a:pathLst>
                <a:path extrusionOk="0" h="4925314" w="5076317">
                  <a:moveTo>
                    <a:pt x="0" y="2462657"/>
                  </a:moveTo>
                  <a:cubicBezTo>
                    <a:pt x="0" y="1102614"/>
                    <a:pt x="1136396" y="0"/>
                    <a:pt x="2538222" y="0"/>
                  </a:cubicBezTo>
                  <a:cubicBezTo>
                    <a:pt x="3940048" y="0"/>
                    <a:pt x="5076317" y="1102614"/>
                    <a:pt x="5076317" y="2462657"/>
                  </a:cubicBezTo>
                  <a:cubicBezTo>
                    <a:pt x="5076317" y="3822700"/>
                    <a:pt x="3939921" y="4925314"/>
                    <a:pt x="2538222" y="4925314"/>
                  </a:cubicBezTo>
                  <a:cubicBezTo>
                    <a:pt x="1136523" y="4925314"/>
                    <a:pt x="0" y="3822700"/>
                    <a:pt x="0" y="2462657"/>
                  </a:cubicBezTo>
                  <a:close/>
                </a:path>
              </a:pathLst>
            </a:custGeom>
            <a:solidFill>
              <a:srgbClr val="B84673">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09" name="Google Shape;1009;p24"/>
            <p:cNvGrpSpPr/>
            <p:nvPr/>
          </p:nvGrpSpPr>
          <p:grpSpPr>
            <a:xfrm>
              <a:off x="685078" y="664420"/>
              <a:ext cx="3368569" cy="3268822"/>
              <a:chOff x="0" y="0"/>
              <a:chExt cx="3608584" cy="3501730"/>
            </a:xfrm>
          </p:grpSpPr>
          <p:sp>
            <p:nvSpPr>
              <p:cNvPr id="1010" name="Google Shape;1010;p24"/>
              <p:cNvSpPr/>
              <p:nvPr/>
            </p:nvSpPr>
            <p:spPr>
              <a:xfrm>
                <a:off x="0" y="0"/>
                <a:ext cx="3608584" cy="3501730"/>
              </a:xfrm>
              <a:custGeom>
                <a:rect b="b" l="l" r="r" t="t"/>
                <a:pathLst>
                  <a:path extrusionOk="0" h="3501730" w="3608584">
                    <a:moveTo>
                      <a:pt x="0" y="0"/>
                    </a:moveTo>
                    <a:lnTo>
                      <a:pt x="3608584" y="0"/>
                    </a:lnTo>
                    <a:lnTo>
                      <a:pt x="3608584" y="3501730"/>
                    </a:lnTo>
                    <a:lnTo>
                      <a:pt x="0" y="350173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1" name="Google Shape;1011;p24"/>
              <p:cNvSpPr txBox="1"/>
              <p:nvPr/>
            </p:nvSpPr>
            <p:spPr>
              <a:xfrm>
                <a:off x="0" y="28575"/>
                <a:ext cx="3608584" cy="347315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u="none" strike="noStrike">
                    <a:solidFill>
                      <a:srgbClr val="000000"/>
                    </a:solidFill>
                    <a:latin typeface="Garamond"/>
                    <a:ea typeface="Garamond"/>
                    <a:cs typeface="Garamond"/>
                    <a:sym typeface="Garamond"/>
                  </a:rPr>
                  <a:t>100% of target loans achieved in 12 months </a:t>
                </a:r>
                <a:endParaRPr/>
              </a:p>
            </p:txBody>
          </p:sp>
        </p:grpSp>
      </p:grpSp>
      <p:grpSp>
        <p:nvGrpSpPr>
          <p:cNvPr id="1012" name="Google Shape;1012;p24"/>
          <p:cNvGrpSpPr/>
          <p:nvPr/>
        </p:nvGrpSpPr>
        <p:grpSpPr>
          <a:xfrm>
            <a:off x="15082734" y="4253577"/>
            <a:ext cx="3211205" cy="3211294"/>
            <a:chOff x="0" y="0"/>
            <a:chExt cx="4281606" cy="4281725"/>
          </a:xfrm>
        </p:grpSpPr>
        <p:sp>
          <p:nvSpPr>
            <p:cNvPr id="1013" name="Google Shape;1013;p24"/>
            <p:cNvSpPr/>
            <p:nvPr/>
          </p:nvSpPr>
          <p:spPr>
            <a:xfrm>
              <a:off x="0" y="0"/>
              <a:ext cx="4281606" cy="4281725"/>
            </a:xfrm>
            <a:custGeom>
              <a:rect b="b" l="l" r="r" t="t"/>
              <a:pathLst>
                <a:path extrusionOk="0" h="4601337" w="4601210">
                  <a:moveTo>
                    <a:pt x="0" y="2300605"/>
                  </a:moveTo>
                  <a:cubicBezTo>
                    <a:pt x="0" y="1030097"/>
                    <a:pt x="1029970" y="0"/>
                    <a:pt x="2300605" y="0"/>
                  </a:cubicBezTo>
                  <a:cubicBezTo>
                    <a:pt x="3571240" y="0"/>
                    <a:pt x="4601210" y="1030097"/>
                    <a:pt x="4601210" y="2300605"/>
                  </a:cubicBezTo>
                  <a:cubicBezTo>
                    <a:pt x="4601210" y="3571113"/>
                    <a:pt x="3571240" y="4601337"/>
                    <a:pt x="2300605" y="4601337"/>
                  </a:cubicBezTo>
                  <a:cubicBezTo>
                    <a:pt x="1029970" y="4601337"/>
                    <a:pt x="0" y="3571240"/>
                    <a:pt x="0" y="2300605"/>
                  </a:cubicBezTo>
                  <a:close/>
                </a:path>
              </a:pathLst>
            </a:custGeom>
            <a:solidFill>
              <a:srgbClr val="9C47AD">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14" name="Google Shape;1014;p24"/>
            <p:cNvGrpSpPr/>
            <p:nvPr/>
          </p:nvGrpSpPr>
          <p:grpSpPr>
            <a:xfrm>
              <a:off x="618167" y="618179"/>
              <a:ext cx="3045301" cy="3045352"/>
              <a:chOff x="0" y="0"/>
              <a:chExt cx="3272620" cy="3272674"/>
            </a:xfrm>
          </p:grpSpPr>
          <p:sp>
            <p:nvSpPr>
              <p:cNvPr id="1015" name="Google Shape;1015;p24"/>
              <p:cNvSpPr/>
              <p:nvPr/>
            </p:nvSpPr>
            <p:spPr>
              <a:xfrm>
                <a:off x="0" y="0"/>
                <a:ext cx="3272620" cy="3272674"/>
              </a:xfrm>
              <a:custGeom>
                <a:rect b="b" l="l" r="r" t="t"/>
                <a:pathLst>
                  <a:path extrusionOk="0" h="3272674" w="3272620">
                    <a:moveTo>
                      <a:pt x="0" y="0"/>
                    </a:moveTo>
                    <a:lnTo>
                      <a:pt x="3272620" y="0"/>
                    </a:lnTo>
                    <a:lnTo>
                      <a:pt x="3272620" y="3272674"/>
                    </a:lnTo>
                    <a:lnTo>
                      <a:pt x="0" y="32726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6" name="Google Shape;1016;p24"/>
              <p:cNvSpPr txBox="1"/>
              <p:nvPr/>
            </p:nvSpPr>
            <p:spPr>
              <a:xfrm>
                <a:off x="0" y="28575"/>
                <a:ext cx="3272620" cy="3244099"/>
              </a:xfrm>
              <a:prstGeom prst="rect">
                <a:avLst/>
              </a:prstGeom>
              <a:noFill/>
              <a:ln>
                <a:noFill/>
              </a:ln>
            </p:spPr>
            <p:txBody>
              <a:bodyPr anchorCtr="0" anchor="ctr" bIns="0" lIns="0" spcFirstLastPara="1" rIns="0" wrap="square" tIns="0">
                <a:noAutofit/>
              </a:bodyPr>
              <a:lstStyle/>
              <a:p>
                <a:pPr indent="0" lvl="0" marL="0" marR="0" rtl="0" algn="ctr">
                  <a:lnSpc>
                    <a:spcPct val="107989"/>
                  </a:lnSpc>
                  <a:spcBef>
                    <a:spcPts val="0"/>
                  </a:spcBef>
                  <a:spcAft>
                    <a:spcPts val="0"/>
                  </a:spcAft>
                  <a:buNone/>
                </a:pPr>
                <a:r>
                  <a:rPr b="1" lang="en-US" sz="2691" u="none" strike="noStrike">
                    <a:solidFill>
                      <a:srgbClr val="000000"/>
                    </a:solidFill>
                    <a:latin typeface="Garamond"/>
                    <a:ea typeface="Garamond"/>
                    <a:cs typeface="Garamond"/>
                    <a:sym typeface="Garamond"/>
                  </a:rPr>
                  <a:t>5 Financial institutions participating, 8 counties represented </a:t>
                </a:r>
                <a:endParaRPr/>
              </a:p>
            </p:txBody>
          </p:sp>
        </p:grpSp>
      </p:grpSp>
      <p:grpSp>
        <p:nvGrpSpPr>
          <p:cNvPr id="1017" name="Google Shape;1017;p24"/>
          <p:cNvGrpSpPr/>
          <p:nvPr/>
        </p:nvGrpSpPr>
        <p:grpSpPr>
          <a:xfrm>
            <a:off x="10310358" y="1120652"/>
            <a:ext cx="3134160" cy="2850689"/>
            <a:chOff x="0" y="-9525"/>
            <a:chExt cx="4638468" cy="4218940"/>
          </a:xfrm>
        </p:grpSpPr>
        <p:sp>
          <p:nvSpPr>
            <p:cNvPr id="1018" name="Google Shape;1018;p24"/>
            <p:cNvSpPr/>
            <p:nvPr/>
          </p:nvSpPr>
          <p:spPr>
            <a:xfrm>
              <a:off x="0" y="0"/>
              <a:ext cx="4638421" cy="4209415"/>
            </a:xfrm>
            <a:custGeom>
              <a:rect b="b" l="l" r="r" t="t"/>
              <a:pathLst>
                <a:path extrusionOk="0" h="4209415" w="4638421">
                  <a:moveTo>
                    <a:pt x="0" y="2104644"/>
                  </a:moveTo>
                  <a:cubicBezTo>
                    <a:pt x="0" y="942340"/>
                    <a:pt x="1038352" y="0"/>
                    <a:pt x="2319274" y="0"/>
                  </a:cubicBezTo>
                  <a:cubicBezTo>
                    <a:pt x="3600196" y="0"/>
                    <a:pt x="4638421" y="942340"/>
                    <a:pt x="4638421" y="2104644"/>
                  </a:cubicBezTo>
                  <a:cubicBezTo>
                    <a:pt x="4638421" y="3266948"/>
                    <a:pt x="3600069" y="4209415"/>
                    <a:pt x="2319274" y="4209415"/>
                  </a:cubicBezTo>
                  <a:cubicBezTo>
                    <a:pt x="1038479" y="4209415"/>
                    <a:pt x="0" y="3267075"/>
                    <a:pt x="0" y="2104644"/>
                  </a:cubicBez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9" name="Google Shape;1019;p24"/>
            <p:cNvSpPr txBox="1"/>
            <p:nvPr/>
          </p:nvSpPr>
          <p:spPr>
            <a:xfrm>
              <a:off x="0" y="-9525"/>
              <a:ext cx="4638468" cy="4218883"/>
            </a:xfrm>
            <a:prstGeom prst="rect">
              <a:avLst/>
            </a:prstGeom>
            <a:noFill/>
            <a:ln>
              <a:noFill/>
            </a:ln>
          </p:spPr>
          <p:txBody>
            <a:bodyPr anchorCtr="0" anchor="ctr" bIns="45750" lIns="45750" spcFirstLastPara="1" rIns="45750" wrap="square" tIns="45750">
              <a:noAutofit/>
            </a:bodyPr>
            <a:lstStyle/>
            <a:p>
              <a:pPr indent="0" lvl="0" marL="0" marR="0" rtl="0" algn="ctr">
                <a:lnSpc>
                  <a:spcPct val="119996"/>
                </a:lnSpc>
                <a:spcBef>
                  <a:spcPts val="0"/>
                </a:spcBef>
                <a:spcAft>
                  <a:spcPts val="0"/>
                </a:spcAft>
                <a:buNone/>
              </a:pPr>
              <a:r>
                <a:rPr b="1" lang="en-US" sz="5946">
                  <a:solidFill>
                    <a:srgbClr val="FFFFFF"/>
                  </a:solidFill>
                  <a:latin typeface="Garamond"/>
                  <a:ea typeface="Garamond"/>
                  <a:cs typeface="Garamond"/>
                  <a:sym typeface="Garamond"/>
                </a:rPr>
                <a:t>3X </a:t>
              </a:r>
              <a:endParaRPr/>
            </a:p>
            <a:p>
              <a:pPr indent="0" lvl="0" marL="0" marR="0" rtl="0" algn="ctr">
                <a:lnSpc>
                  <a:spcPct val="119981"/>
                </a:lnSpc>
                <a:spcBef>
                  <a:spcPts val="0"/>
                </a:spcBef>
                <a:spcAft>
                  <a:spcPts val="0"/>
                </a:spcAft>
                <a:buNone/>
              </a:pPr>
              <a:r>
                <a:rPr lang="en-US" sz="3243">
                  <a:solidFill>
                    <a:srgbClr val="FFFFFF"/>
                  </a:solidFill>
                  <a:latin typeface="Garamond"/>
                  <a:ea typeface="Garamond"/>
                  <a:cs typeface="Garamond"/>
                  <a:sym typeface="Garamond"/>
                </a:rPr>
                <a:t>leverage </a:t>
              </a:r>
              <a:endParaRPr/>
            </a:p>
          </p:txBody>
        </p:sp>
      </p:grpSp>
      <p:sp>
        <p:nvSpPr>
          <p:cNvPr id="1020" name="Google Shape;1020;p24"/>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1" name="Google Shape;1021;p24"/>
          <p:cNvSpPr/>
          <p:nvPr/>
        </p:nvSpPr>
        <p:spPr>
          <a:xfrm>
            <a:off x="1349318" y="1260144"/>
            <a:ext cx="5100642" cy="1754797"/>
          </a:xfrm>
          <a:custGeom>
            <a:rect b="b" l="l" r="r" t="t"/>
            <a:pathLst>
              <a:path extrusionOk="0" h="1754797" w="5100642">
                <a:moveTo>
                  <a:pt x="0" y="0"/>
                </a:moveTo>
                <a:lnTo>
                  <a:pt x="5100642" y="0"/>
                </a:lnTo>
                <a:lnTo>
                  <a:pt x="5100642" y="1754797"/>
                </a:lnTo>
                <a:lnTo>
                  <a:pt x="0" y="1754797"/>
                </a:lnTo>
                <a:lnTo>
                  <a:pt x="0" y="0"/>
                </a:lnTo>
                <a:close/>
              </a:path>
            </a:pathLst>
          </a:custGeom>
          <a:blipFill rotWithShape="1">
            <a:blip r:embed="rId4">
              <a:alphaModFix/>
            </a:blip>
            <a:stretch>
              <a:fillRect b="-31864" l="-6700" r="-7125" t="-5194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2" name="Google Shape;1022;p24"/>
          <p:cNvSpPr/>
          <p:nvPr/>
        </p:nvSpPr>
        <p:spPr>
          <a:xfrm>
            <a:off x="1592027" y="2059204"/>
            <a:ext cx="1281117" cy="969835"/>
          </a:xfrm>
          <a:custGeom>
            <a:rect b="b" l="l" r="r" t="t"/>
            <a:pathLst>
              <a:path extrusionOk="0" h="1293114" w="1708155">
                <a:moveTo>
                  <a:pt x="313748" y="0"/>
                </a:moveTo>
                <a:lnTo>
                  <a:pt x="453192" y="0"/>
                </a:lnTo>
                <a:lnTo>
                  <a:pt x="453192" y="50800"/>
                </a:lnTo>
                <a:lnTo>
                  <a:pt x="313748" y="50800"/>
                </a:lnTo>
                <a:close/>
                <a:moveTo>
                  <a:pt x="592636" y="0"/>
                </a:moveTo>
                <a:lnTo>
                  <a:pt x="732079" y="0"/>
                </a:lnTo>
                <a:lnTo>
                  <a:pt x="732079" y="50800"/>
                </a:lnTo>
                <a:lnTo>
                  <a:pt x="592636" y="50800"/>
                </a:lnTo>
                <a:close/>
                <a:moveTo>
                  <a:pt x="871523" y="0"/>
                </a:moveTo>
                <a:lnTo>
                  <a:pt x="1010967" y="0"/>
                </a:lnTo>
                <a:lnTo>
                  <a:pt x="1010967" y="50800"/>
                </a:lnTo>
                <a:lnTo>
                  <a:pt x="871523" y="50800"/>
                </a:lnTo>
                <a:close/>
                <a:moveTo>
                  <a:pt x="1150410" y="0"/>
                </a:moveTo>
                <a:lnTo>
                  <a:pt x="1289854" y="0"/>
                </a:lnTo>
                <a:lnTo>
                  <a:pt x="1289854" y="50800"/>
                </a:lnTo>
                <a:lnTo>
                  <a:pt x="1150410" y="50800"/>
                </a:lnTo>
                <a:close/>
                <a:moveTo>
                  <a:pt x="1429298" y="0"/>
                </a:moveTo>
                <a:lnTo>
                  <a:pt x="1568741" y="0"/>
                </a:lnTo>
                <a:lnTo>
                  <a:pt x="1568741" y="50800"/>
                </a:lnTo>
                <a:lnTo>
                  <a:pt x="1429298" y="50800"/>
                </a:lnTo>
                <a:close/>
                <a:moveTo>
                  <a:pt x="1708155" y="43815"/>
                </a:moveTo>
                <a:lnTo>
                  <a:pt x="1708155" y="145415"/>
                </a:lnTo>
                <a:lnTo>
                  <a:pt x="1648050" y="145415"/>
                </a:lnTo>
                <a:lnTo>
                  <a:pt x="1648050" y="43815"/>
                </a:lnTo>
                <a:close/>
                <a:moveTo>
                  <a:pt x="1648050" y="247015"/>
                </a:moveTo>
                <a:lnTo>
                  <a:pt x="1648050" y="348615"/>
                </a:lnTo>
                <a:lnTo>
                  <a:pt x="1578328" y="348615"/>
                </a:lnTo>
                <a:lnTo>
                  <a:pt x="1578328" y="247015"/>
                </a:lnTo>
                <a:close/>
                <a:moveTo>
                  <a:pt x="1578328" y="450215"/>
                </a:moveTo>
                <a:lnTo>
                  <a:pt x="1578328" y="551815"/>
                </a:lnTo>
                <a:lnTo>
                  <a:pt x="1508606" y="551815"/>
                </a:lnTo>
                <a:lnTo>
                  <a:pt x="1508606" y="450215"/>
                </a:lnTo>
                <a:close/>
                <a:moveTo>
                  <a:pt x="1508606" y="653415"/>
                </a:moveTo>
                <a:lnTo>
                  <a:pt x="1508606" y="755015"/>
                </a:lnTo>
                <a:lnTo>
                  <a:pt x="1438884" y="755015"/>
                </a:lnTo>
                <a:lnTo>
                  <a:pt x="1438884" y="653415"/>
                </a:lnTo>
                <a:close/>
                <a:moveTo>
                  <a:pt x="1438884" y="856615"/>
                </a:moveTo>
                <a:lnTo>
                  <a:pt x="1438884" y="958215"/>
                </a:lnTo>
                <a:lnTo>
                  <a:pt x="1369163" y="958215"/>
                </a:lnTo>
                <a:lnTo>
                  <a:pt x="1369163" y="856615"/>
                </a:lnTo>
                <a:close/>
                <a:moveTo>
                  <a:pt x="1369163" y="1059815"/>
                </a:moveTo>
                <a:lnTo>
                  <a:pt x="1369163" y="1161415"/>
                </a:lnTo>
                <a:lnTo>
                  <a:pt x="1299441" y="1161415"/>
                </a:lnTo>
                <a:lnTo>
                  <a:pt x="1299441" y="1059815"/>
                </a:lnTo>
                <a:close/>
                <a:moveTo>
                  <a:pt x="1299441" y="1263015"/>
                </a:moveTo>
                <a:lnTo>
                  <a:pt x="1299441" y="1267714"/>
                </a:lnTo>
                <a:cubicBezTo>
                  <a:pt x="1299441" y="1281684"/>
                  <a:pt x="1283753" y="1293114"/>
                  <a:pt x="1264580" y="1293114"/>
                </a:cubicBezTo>
                <a:lnTo>
                  <a:pt x="1549916" y="1293114"/>
                </a:lnTo>
                <a:lnTo>
                  <a:pt x="1549916" y="1242314"/>
                </a:lnTo>
                <a:lnTo>
                  <a:pt x="1682755" y="1242314"/>
                </a:lnTo>
                <a:lnTo>
                  <a:pt x="1682755" y="1267714"/>
                </a:lnTo>
                <a:lnTo>
                  <a:pt x="1648050" y="1267714"/>
                </a:lnTo>
                <a:lnTo>
                  <a:pt x="1648050" y="1263015"/>
                </a:lnTo>
                <a:close/>
                <a:moveTo>
                  <a:pt x="1340751" y="1293114"/>
                </a:moveTo>
                <a:lnTo>
                  <a:pt x="1201307" y="1293114"/>
                </a:lnTo>
                <a:lnTo>
                  <a:pt x="1201307" y="1242314"/>
                </a:lnTo>
                <a:lnTo>
                  <a:pt x="1340751" y="1242314"/>
                </a:lnTo>
                <a:close/>
                <a:moveTo>
                  <a:pt x="1061864" y="1242314"/>
                </a:moveTo>
                <a:lnTo>
                  <a:pt x="922420" y="1242314"/>
                </a:lnTo>
                <a:lnTo>
                  <a:pt x="922420" y="1191514"/>
                </a:lnTo>
                <a:lnTo>
                  <a:pt x="1061864" y="1191514"/>
                </a:lnTo>
                <a:close/>
                <a:moveTo>
                  <a:pt x="782976" y="1191514"/>
                </a:moveTo>
                <a:lnTo>
                  <a:pt x="643533" y="1191514"/>
                </a:lnTo>
                <a:lnTo>
                  <a:pt x="643533" y="1140714"/>
                </a:lnTo>
                <a:lnTo>
                  <a:pt x="782976" y="1140714"/>
                </a:lnTo>
                <a:close/>
                <a:moveTo>
                  <a:pt x="504089" y="1140714"/>
                </a:moveTo>
                <a:lnTo>
                  <a:pt x="364645" y="1140714"/>
                </a:lnTo>
                <a:lnTo>
                  <a:pt x="364645" y="1089914"/>
                </a:lnTo>
                <a:lnTo>
                  <a:pt x="504089" y="1089914"/>
                </a:lnTo>
                <a:close/>
                <a:moveTo>
                  <a:pt x="225202" y="1089914"/>
                </a:moveTo>
                <a:lnTo>
                  <a:pt x="85758" y="1089914"/>
                </a:lnTo>
                <a:lnTo>
                  <a:pt x="85758" y="1039114"/>
                </a:lnTo>
                <a:lnTo>
                  <a:pt x="225202" y="1039114"/>
                </a:lnTo>
                <a:close/>
                <a:moveTo>
                  <a:pt x="0" y="1253998"/>
                </a:moveTo>
                <a:lnTo>
                  <a:pt x="0" y="1152398"/>
                </a:lnTo>
                <a:lnTo>
                  <a:pt x="69722" y="1152398"/>
                </a:lnTo>
                <a:lnTo>
                  <a:pt x="69722" y="1253998"/>
                </a:lnTo>
                <a:close/>
                <a:moveTo>
                  <a:pt x="69722" y="1050798"/>
                </a:moveTo>
                <a:lnTo>
                  <a:pt x="69722" y="949198"/>
                </a:lnTo>
                <a:lnTo>
                  <a:pt x="69722" y="1050798"/>
                </a:lnTo>
                <a:close/>
                <a:moveTo>
                  <a:pt x="69722" y="847598"/>
                </a:moveTo>
                <a:lnTo>
                  <a:pt x="69722" y="745998"/>
                </a:lnTo>
                <a:lnTo>
                  <a:pt x="69722" y="847598"/>
                </a:lnTo>
                <a:close/>
                <a:moveTo>
                  <a:pt x="69722" y="644398"/>
                </a:moveTo>
                <a:lnTo>
                  <a:pt x="69722" y="542798"/>
                </a:lnTo>
                <a:lnTo>
                  <a:pt x="69722" y="644398"/>
                </a:lnTo>
                <a:close/>
                <a:moveTo>
                  <a:pt x="69722" y="441198"/>
                </a:moveTo>
                <a:lnTo>
                  <a:pt x="69722" y="339598"/>
                </a:lnTo>
                <a:lnTo>
                  <a:pt x="69722" y="441198"/>
                </a:lnTo>
                <a:close/>
                <a:moveTo>
                  <a:pt x="69722" y="237998"/>
                </a:moveTo>
                <a:lnTo>
                  <a:pt x="69722" y="136398"/>
                </a:lnTo>
                <a:lnTo>
                  <a:pt x="69722" y="237998"/>
                </a:lnTo>
                <a:close/>
                <a:moveTo>
                  <a:pt x="69722" y="34798"/>
                </a:moveTo>
                <a:lnTo>
                  <a:pt x="69722" y="25400"/>
                </a:lnTo>
                <a:cubicBezTo>
                  <a:pt x="0" y="11430"/>
                  <a:pt x="15687" y="0"/>
                  <a:pt x="34861" y="0"/>
                </a:cubicBezTo>
                <a:lnTo>
                  <a:pt x="174305" y="0"/>
                </a:lnTo>
                <a:lnTo>
                  <a:pt x="174305" y="50800"/>
                </a:lnTo>
                <a:lnTo>
                  <a:pt x="34861" y="50800"/>
                </a:lnTo>
                <a:lnTo>
                  <a:pt x="34861" y="25400"/>
                </a:lnTo>
                <a:lnTo>
                  <a:pt x="69722" y="25400"/>
                </a:lnTo>
                <a:lnTo>
                  <a:pt x="69722" y="34798"/>
                </a:lnTo>
                <a:close/>
              </a:path>
            </a:pathLst>
          </a:custGeom>
          <a:solidFill>
            <a:srgbClr val="8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grpSp>
        <p:nvGrpSpPr>
          <p:cNvPr id="1031" name="Google Shape;1031;p25"/>
          <p:cNvGrpSpPr/>
          <p:nvPr/>
        </p:nvGrpSpPr>
        <p:grpSpPr>
          <a:xfrm>
            <a:off x="715520" y="262170"/>
            <a:ext cx="15773400" cy="958824"/>
            <a:chOff x="0" y="0"/>
            <a:chExt cx="21031200" cy="1278432"/>
          </a:xfrm>
        </p:grpSpPr>
        <p:sp>
          <p:nvSpPr>
            <p:cNvPr id="1032" name="Google Shape;1032;p25"/>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3" name="Google Shape;1033;p25"/>
            <p:cNvSpPr txBox="1"/>
            <p:nvPr/>
          </p:nvSpPr>
          <p:spPr>
            <a:xfrm>
              <a:off x="0" y="19050"/>
              <a:ext cx="21031200" cy="125938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A1918"/>
                  </a:solidFill>
                  <a:latin typeface="Garamond"/>
                  <a:ea typeface="Garamond"/>
                  <a:cs typeface="Garamond"/>
                  <a:sym typeface="Garamond"/>
                </a:rPr>
                <a:t>INCENTIVE SCHEME PROGRESS OVERVIEW </a:t>
              </a:r>
              <a:endParaRPr/>
            </a:p>
          </p:txBody>
        </p:sp>
      </p:grpSp>
      <p:grpSp>
        <p:nvGrpSpPr>
          <p:cNvPr id="1034" name="Google Shape;1034;p25"/>
          <p:cNvGrpSpPr/>
          <p:nvPr/>
        </p:nvGrpSpPr>
        <p:grpSpPr>
          <a:xfrm>
            <a:off x="12915900" y="9505950"/>
            <a:ext cx="4114800" cy="576225"/>
            <a:chOff x="0" y="-38100"/>
            <a:chExt cx="5486400" cy="768300"/>
          </a:xfrm>
        </p:grpSpPr>
        <p:sp>
          <p:nvSpPr>
            <p:cNvPr id="1035" name="Google Shape;1035;p25"/>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6" name="Google Shape;1036;p25"/>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25</a:t>
              </a:r>
              <a:endParaRPr/>
            </a:p>
          </p:txBody>
        </p:sp>
      </p:grpSp>
      <p:sp>
        <p:nvSpPr>
          <p:cNvPr id="1037" name="Google Shape;1037;p25"/>
          <p:cNvSpPr txBox="1"/>
          <p:nvPr/>
        </p:nvSpPr>
        <p:spPr>
          <a:xfrm>
            <a:off x="715520" y="1108038"/>
            <a:ext cx="10904220" cy="46166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12 months (August 2024 – July 2025)</a:t>
            </a:r>
            <a:endParaRPr/>
          </a:p>
        </p:txBody>
      </p:sp>
      <p:grpSp>
        <p:nvGrpSpPr>
          <p:cNvPr id="1038" name="Google Shape;1038;p25"/>
          <p:cNvGrpSpPr/>
          <p:nvPr/>
        </p:nvGrpSpPr>
        <p:grpSpPr>
          <a:xfrm>
            <a:off x="-28575" y="7335"/>
            <a:ext cx="734568" cy="10289191"/>
            <a:chOff x="0" y="0"/>
            <a:chExt cx="979424" cy="13718921"/>
          </a:xfrm>
        </p:grpSpPr>
        <p:sp>
          <p:nvSpPr>
            <p:cNvPr id="1039" name="Google Shape;1039;p25"/>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0" name="Google Shape;1040;p25"/>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041" name="Google Shape;1041;p25"/>
          <p:cNvGrpSpPr/>
          <p:nvPr/>
        </p:nvGrpSpPr>
        <p:grpSpPr>
          <a:xfrm>
            <a:off x="3437488" y="2141241"/>
            <a:ext cx="9674355" cy="499036"/>
            <a:chOff x="0" y="-19050"/>
            <a:chExt cx="12899140" cy="665380"/>
          </a:xfrm>
        </p:grpSpPr>
        <p:sp>
          <p:nvSpPr>
            <p:cNvPr id="1042" name="Google Shape;1042;p25"/>
            <p:cNvSpPr/>
            <p:nvPr/>
          </p:nvSpPr>
          <p:spPr>
            <a:xfrm>
              <a:off x="0" y="0"/>
              <a:ext cx="12899136" cy="646303"/>
            </a:xfrm>
            <a:custGeom>
              <a:rect b="b" l="l" r="r" t="t"/>
              <a:pathLst>
                <a:path extrusionOk="0" h="646303" w="12899136">
                  <a:moveTo>
                    <a:pt x="0" y="0"/>
                  </a:moveTo>
                  <a:lnTo>
                    <a:pt x="12899136" y="0"/>
                  </a:lnTo>
                  <a:lnTo>
                    <a:pt x="12899136" y="646303"/>
                  </a:lnTo>
                  <a:lnTo>
                    <a:pt x="0" y="646303"/>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3" name="Google Shape;1043;p25"/>
            <p:cNvSpPr txBox="1"/>
            <p:nvPr/>
          </p:nvSpPr>
          <p:spPr>
            <a:xfrm>
              <a:off x="0" y="-19050"/>
              <a:ext cx="12899140" cy="665380"/>
            </a:xfrm>
            <a:prstGeom prst="rect">
              <a:avLst/>
            </a:prstGeom>
            <a:noFill/>
            <a:ln>
              <a:noFill/>
            </a:ln>
          </p:spPr>
          <p:txBody>
            <a:bodyPr anchorCtr="0" anchor="t" bIns="50800" lIns="50800" spcFirstLastPara="1" rIns="50800" wrap="square" tIns="50800">
              <a:noAutofit/>
            </a:bodyPr>
            <a:lstStyle/>
            <a:p>
              <a:pPr indent="0" lvl="0" marL="0" marR="0" rtl="0" algn="ctr">
                <a:lnSpc>
                  <a:spcPct val="120000"/>
                </a:lnSpc>
                <a:spcBef>
                  <a:spcPts val="0"/>
                </a:spcBef>
                <a:spcAft>
                  <a:spcPts val="0"/>
                </a:spcAft>
                <a:buNone/>
              </a:pPr>
              <a:r>
                <a:rPr b="1" lang="en-US" sz="2250">
                  <a:solidFill>
                    <a:srgbClr val="FFFFFF"/>
                  </a:solidFill>
                  <a:latin typeface="Garamond"/>
                  <a:ea typeface="Garamond"/>
                  <a:cs typeface="Garamond"/>
                  <a:sym typeface="Garamond"/>
                </a:rPr>
                <a:t>CHALLENGES IN IMPLEMENTATION USING THE SOFY SYSTEM  </a:t>
              </a:r>
              <a:endParaRPr/>
            </a:p>
          </p:txBody>
        </p:sp>
      </p:grpSp>
      <p:sp>
        <p:nvSpPr>
          <p:cNvPr id="1044" name="Google Shape;1044;p25"/>
          <p:cNvSpPr/>
          <p:nvPr/>
        </p:nvSpPr>
        <p:spPr>
          <a:xfrm>
            <a:off x="2282412" y="3573727"/>
            <a:ext cx="3528060" cy="3528250"/>
          </a:xfrm>
          <a:custGeom>
            <a:rect b="b" l="l" r="r" t="t"/>
            <a:pathLst>
              <a:path extrusionOk="0" h="4704334" w="4704080">
                <a:moveTo>
                  <a:pt x="0" y="2352167"/>
                </a:moveTo>
                <a:cubicBezTo>
                  <a:pt x="0" y="1053084"/>
                  <a:pt x="1053084" y="0"/>
                  <a:pt x="2352040" y="0"/>
                </a:cubicBezTo>
                <a:cubicBezTo>
                  <a:pt x="3650996" y="0"/>
                  <a:pt x="4704080" y="1053084"/>
                  <a:pt x="4704080" y="2352167"/>
                </a:cubicBezTo>
                <a:cubicBezTo>
                  <a:pt x="4704080" y="3651250"/>
                  <a:pt x="3650996" y="4704334"/>
                  <a:pt x="2352040" y="4704334"/>
                </a:cubicBezTo>
                <a:cubicBezTo>
                  <a:pt x="1053084" y="4704334"/>
                  <a:pt x="0" y="3651250"/>
                  <a:pt x="0" y="2352167"/>
                </a:cubicBezTo>
                <a:close/>
              </a:path>
            </a:pathLst>
          </a:custGeom>
          <a:solidFill>
            <a:srgbClr val="5B9BD5">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45" name="Google Shape;1045;p25"/>
          <p:cNvGrpSpPr/>
          <p:nvPr/>
        </p:nvGrpSpPr>
        <p:grpSpPr>
          <a:xfrm>
            <a:off x="2791942" y="4083282"/>
            <a:ext cx="2509006" cy="2509134"/>
            <a:chOff x="0" y="0"/>
            <a:chExt cx="3345342" cy="3345512"/>
          </a:xfrm>
        </p:grpSpPr>
        <p:sp>
          <p:nvSpPr>
            <p:cNvPr id="1046" name="Google Shape;1046;p25"/>
            <p:cNvSpPr/>
            <p:nvPr/>
          </p:nvSpPr>
          <p:spPr>
            <a:xfrm>
              <a:off x="0" y="0"/>
              <a:ext cx="3345342" cy="3345512"/>
            </a:xfrm>
            <a:custGeom>
              <a:rect b="b" l="l" r="r" t="t"/>
              <a:pathLst>
                <a:path extrusionOk="0" h="3345512" w="3345342">
                  <a:moveTo>
                    <a:pt x="0" y="0"/>
                  </a:moveTo>
                  <a:lnTo>
                    <a:pt x="3345342" y="0"/>
                  </a:lnTo>
                  <a:lnTo>
                    <a:pt x="3345342" y="3345512"/>
                  </a:lnTo>
                  <a:lnTo>
                    <a:pt x="0" y="334551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7" name="Google Shape;1047;p25"/>
            <p:cNvSpPr txBox="1"/>
            <p:nvPr/>
          </p:nvSpPr>
          <p:spPr>
            <a:xfrm>
              <a:off x="0" y="9525"/>
              <a:ext cx="3345342" cy="3335987"/>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550">
                  <a:solidFill>
                    <a:srgbClr val="000000"/>
                  </a:solidFill>
                  <a:latin typeface="Garamond"/>
                  <a:ea typeface="Garamond"/>
                  <a:cs typeface="Garamond"/>
                  <a:sym typeface="Garamond"/>
                </a:rPr>
                <a:t>Batch uploading errors [ easily correctable. All information present but not in correct collumn] </a:t>
              </a:r>
              <a:endParaRPr/>
            </a:p>
          </p:txBody>
        </p:sp>
      </p:grpSp>
      <p:sp>
        <p:nvSpPr>
          <p:cNvPr id="1048" name="Google Shape;1048;p25"/>
          <p:cNvSpPr/>
          <p:nvPr/>
        </p:nvSpPr>
        <p:spPr>
          <a:xfrm>
            <a:off x="4114976" y="5847562"/>
            <a:ext cx="3528060" cy="3528250"/>
          </a:xfrm>
          <a:custGeom>
            <a:rect b="b" l="l" r="r" t="t"/>
            <a:pathLst>
              <a:path extrusionOk="0" h="4704334" w="4704080">
                <a:moveTo>
                  <a:pt x="0" y="2352167"/>
                </a:moveTo>
                <a:cubicBezTo>
                  <a:pt x="0" y="1053084"/>
                  <a:pt x="1053084" y="0"/>
                  <a:pt x="2352040" y="0"/>
                </a:cubicBezTo>
                <a:cubicBezTo>
                  <a:pt x="3650996" y="0"/>
                  <a:pt x="4704080" y="1053084"/>
                  <a:pt x="4704080" y="2352167"/>
                </a:cubicBezTo>
                <a:cubicBezTo>
                  <a:pt x="4704080" y="3651250"/>
                  <a:pt x="3650996" y="4704334"/>
                  <a:pt x="2352040" y="4704334"/>
                </a:cubicBezTo>
                <a:cubicBezTo>
                  <a:pt x="1053084" y="4704334"/>
                  <a:pt x="0" y="3651250"/>
                  <a:pt x="0" y="2352167"/>
                </a:cubicBezTo>
                <a:close/>
              </a:path>
            </a:pathLst>
          </a:custGeom>
          <a:solidFill>
            <a:srgbClr val="C855CF">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49" name="Google Shape;1049;p25"/>
          <p:cNvGrpSpPr/>
          <p:nvPr/>
        </p:nvGrpSpPr>
        <p:grpSpPr>
          <a:xfrm>
            <a:off x="4624505" y="6357117"/>
            <a:ext cx="2509007" cy="2509134"/>
            <a:chOff x="0" y="0"/>
            <a:chExt cx="3345342" cy="3345512"/>
          </a:xfrm>
        </p:grpSpPr>
        <p:sp>
          <p:nvSpPr>
            <p:cNvPr id="1050" name="Google Shape;1050;p25"/>
            <p:cNvSpPr/>
            <p:nvPr/>
          </p:nvSpPr>
          <p:spPr>
            <a:xfrm>
              <a:off x="0" y="0"/>
              <a:ext cx="3345342" cy="3345512"/>
            </a:xfrm>
            <a:custGeom>
              <a:rect b="b" l="l" r="r" t="t"/>
              <a:pathLst>
                <a:path extrusionOk="0" h="3345512" w="3345342">
                  <a:moveTo>
                    <a:pt x="0" y="0"/>
                  </a:moveTo>
                  <a:lnTo>
                    <a:pt x="3345342" y="0"/>
                  </a:lnTo>
                  <a:lnTo>
                    <a:pt x="3345342" y="3345512"/>
                  </a:lnTo>
                  <a:lnTo>
                    <a:pt x="0" y="334551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1" name="Google Shape;1051;p25"/>
            <p:cNvSpPr txBox="1"/>
            <p:nvPr/>
          </p:nvSpPr>
          <p:spPr>
            <a:xfrm>
              <a:off x="0" y="9525"/>
              <a:ext cx="3345342" cy="3335987"/>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550">
                  <a:solidFill>
                    <a:srgbClr val="000000"/>
                  </a:solidFill>
                  <a:latin typeface="Garamond"/>
                  <a:ea typeface="Garamond"/>
                  <a:cs typeface="Garamond"/>
                  <a:sym typeface="Garamond"/>
                </a:rPr>
                <a:t>Lack of access to the GIZ RBF Biodigester data </a:t>
              </a:r>
              <a:endParaRPr/>
            </a:p>
          </p:txBody>
        </p:sp>
      </p:grpSp>
      <p:sp>
        <p:nvSpPr>
          <p:cNvPr id="1052" name="Google Shape;1052;p25"/>
          <p:cNvSpPr/>
          <p:nvPr/>
        </p:nvSpPr>
        <p:spPr>
          <a:xfrm>
            <a:off x="5947540" y="3573727"/>
            <a:ext cx="3528060" cy="3528250"/>
          </a:xfrm>
          <a:custGeom>
            <a:rect b="b" l="l" r="r" t="t"/>
            <a:pathLst>
              <a:path extrusionOk="0" h="4704334" w="4704080">
                <a:moveTo>
                  <a:pt x="0" y="2352167"/>
                </a:moveTo>
                <a:cubicBezTo>
                  <a:pt x="0" y="1053084"/>
                  <a:pt x="1053084" y="0"/>
                  <a:pt x="2352040" y="0"/>
                </a:cubicBezTo>
                <a:cubicBezTo>
                  <a:pt x="3650996" y="0"/>
                  <a:pt x="4704080" y="1053084"/>
                  <a:pt x="4704080" y="2352167"/>
                </a:cubicBezTo>
                <a:cubicBezTo>
                  <a:pt x="4704080" y="3651250"/>
                  <a:pt x="3650996" y="4704334"/>
                  <a:pt x="2352040" y="4704334"/>
                </a:cubicBezTo>
                <a:cubicBezTo>
                  <a:pt x="1053084" y="4704334"/>
                  <a:pt x="0" y="3651250"/>
                  <a:pt x="0" y="2352167"/>
                </a:cubicBezTo>
                <a:close/>
              </a:path>
            </a:pathLst>
          </a:custGeom>
          <a:solidFill>
            <a:srgbClr val="C882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53" name="Google Shape;1053;p25"/>
          <p:cNvGrpSpPr/>
          <p:nvPr/>
        </p:nvGrpSpPr>
        <p:grpSpPr>
          <a:xfrm>
            <a:off x="6457070" y="4083282"/>
            <a:ext cx="2509007" cy="2509134"/>
            <a:chOff x="0" y="0"/>
            <a:chExt cx="3345342" cy="3345512"/>
          </a:xfrm>
        </p:grpSpPr>
        <p:sp>
          <p:nvSpPr>
            <p:cNvPr id="1054" name="Google Shape;1054;p25"/>
            <p:cNvSpPr/>
            <p:nvPr/>
          </p:nvSpPr>
          <p:spPr>
            <a:xfrm>
              <a:off x="0" y="0"/>
              <a:ext cx="3345342" cy="3345512"/>
            </a:xfrm>
            <a:custGeom>
              <a:rect b="b" l="l" r="r" t="t"/>
              <a:pathLst>
                <a:path extrusionOk="0" h="3345512" w="3345342">
                  <a:moveTo>
                    <a:pt x="0" y="0"/>
                  </a:moveTo>
                  <a:lnTo>
                    <a:pt x="3345342" y="0"/>
                  </a:lnTo>
                  <a:lnTo>
                    <a:pt x="3345342" y="3345512"/>
                  </a:lnTo>
                  <a:lnTo>
                    <a:pt x="0" y="334551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5" name="Google Shape;1055;p25"/>
            <p:cNvSpPr txBox="1"/>
            <p:nvPr/>
          </p:nvSpPr>
          <p:spPr>
            <a:xfrm>
              <a:off x="0" y="9525"/>
              <a:ext cx="3345342" cy="3335987"/>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550">
                  <a:solidFill>
                    <a:srgbClr val="000000"/>
                  </a:solidFill>
                  <a:latin typeface="Garamond"/>
                  <a:ea typeface="Garamond"/>
                  <a:cs typeface="Garamond"/>
                  <a:sym typeface="Garamond"/>
                </a:rPr>
                <a:t>SOFY system teething issues </a:t>
              </a:r>
              <a:endParaRPr/>
            </a:p>
          </p:txBody>
        </p:sp>
      </p:grpSp>
      <p:sp>
        <p:nvSpPr>
          <p:cNvPr id="1056" name="Google Shape;1056;p25"/>
          <p:cNvSpPr/>
          <p:nvPr/>
        </p:nvSpPr>
        <p:spPr>
          <a:xfrm>
            <a:off x="7780104" y="5847562"/>
            <a:ext cx="3528060" cy="3528250"/>
          </a:xfrm>
          <a:custGeom>
            <a:rect b="b" l="l" r="r" t="t"/>
            <a:pathLst>
              <a:path extrusionOk="0" h="4704334" w="4704080">
                <a:moveTo>
                  <a:pt x="0" y="2352167"/>
                </a:moveTo>
                <a:cubicBezTo>
                  <a:pt x="0" y="1053084"/>
                  <a:pt x="1053084" y="0"/>
                  <a:pt x="2352040" y="0"/>
                </a:cubicBezTo>
                <a:cubicBezTo>
                  <a:pt x="3650996" y="0"/>
                  <a:pt x="4704080" y="1053084"/>
                  <a:pt x="4704080" y="2352167"/>
                </a:cubicBezTo>
                <a:cubicBezTo>
                  <a:pt x="4704080" y="3651250"/>
                  <a:pt x="3650996" y="4704334"/>
                  <a:pt x="2352040" y="4704334"/>
                </a:cubicBezTo>
                <a:cubicBezTo>
                  <a:pt x="1053084" y="4704334"/>
                  <a:pt x="0" y="3651250"/>
                  <a:pt x="0" y="2352167"/>
                </a:cubicBezTo>
                <a:close/>
              </a:path>
            </a:pathLst>
          </a:custGeom>
          <a:solidFill>
            <a:srgbClr val="58C13E">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57" name="Google Shape;1057;p25"/>
          <p:cNvGrpSpPr/>
          <p:nvPr/>
        </p:nvGrpSpPr>
        <p:grpSpPr>
          <a:xfrm>
            <a:off x="8289634" y="6357117"/>
            <a:ext cx="2509006" cy="2509134"/>
            <a:chOff x="0" y="0"/>
            <a:chExt cx="3345342" cy="3345512"/>
          </a:xfrm>
        </p:grpSpPr>
        <p:sp>
          <p:nvSpPr>
            <p:cNvPr id="1058" name="Google Shape;1058;p25"/>
            <p:cNvSpPr/>
            <p:nvPr/>
          </p:nvSpPr>
          <p:spPr>
            <a:xfrm>
              <a:off x="0" y="0"/>
              <a:ext cx="3345342" cy="3345512"/>
            </a:xfrm>
            <a:custGeom>
              <a:rect b="b" l="l" r="r" t="t"/>
              <a:pathLst>
                <a:path extrusionOk="0" h="3345512" w="3345342">
                  <a:moveTo>
                    <a:pt x="0" y="0"/>
                  </a:moveTo>
                  <a:lnTo>
                    <a:pt x="3345342" y="0"/>
                  </a:lnTo>
                  <a:lnTo>
                    <a:pt x="3345342" y="3345512"/>
                  </a:lnTo>
                  <a:lnTo>
                    <a:pt x="0" y="334551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9" name="Google Shape;1059;p25"/>
            <p:cNvSpPr txBox="1"/>
            <p:nvPr/>
          </p:nvSpPr>
          <p:spPr>
            <a:xfrm>
              <a:off x="0" y="9525"/>
              <a:ext cx="3345342" cy="3335987"/>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550">
                  <a:solidFill>
                    <a:srgbClr val="000000"/>
                  </a:solidFill>
                  <a:latin typeface="Garamond"/>
                  <a:ea typeface="Garamond"/>
                  <a:cs typeface="Garamond"/>
                  <a:sym typeface="Garamond"/>
                </a:rPr>
                <a:t>FI onboarding onto system lengthy owing to limited training of FIs on SOFY</a:t>
              </a:r>
              <a:endParaRPr/>
            </a:p>
          </p:txBody>
        </p:sp>
      </p:grpSp>
      <p:sp>
        <p:nvSpPr>
          <p:cNvPr id="1060" name="Google Shape;1060;p25"/>
          <p:cNvSpPr/>
          <p:nvPr/>
        </p:nvSpPr>
        <p:spPr>
          <a:xfrm>
            <a:off x="9612669" y="3573727"/>
            <a:ext cx="3528060" cy="3528250"/>
          </a:xfrm>
          <a:custGeom>
            <a:rect b="b" l="l" r="r" t="t"/>
            <a:pathLst>
              <a:path extrusionOk="0" h="4704334" w="4704080">
                <a:moveTo>
                  <a:pt x="0" y="2352167"/>
                </a:moveTo>
                <a:cubicBezTo>
                  <a:pt x="0" y="1053084"/>
                  <a:pt x="1053084" y="0"/>
                  <a:pt x="2352040" y="0"/>
                </a:cubicBezTo>
                <a:cubicBezTo>
                  <a:pt x="3650996" y="0"/>
                  <a:pt x="4704080" y="1053084"/>
                  <a:pt x="4704080" y="2352167"/>
                </a:cubicBezTo>
                <a:cubicBezTo>
                  <a:pt x="4704080" y="3651250"/>
                  <a:pt x="3650996" y="4704334"/>
                  <a:pt x="2352040" y="4704334"/>
                </a:cubicBezTo>
                <a:cubicBezTo>
                  <a:pt x="1053084" y="4704334"/>
                  <a:pt x="0" y="3651250"/>
                  <a:pt x="0" y="2352167"/>
                </a:cubicBezTo>
                <a:close/>
              </a:path>
            </a:pathLst>
          </a:custGeom>
          <a:solidFill>
            <a:srgbClr val="4690BA">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61" name="Google Shape;1061;p25"/>
          <p:cNvGrpSpPr/>
          <p:nvPr/>
        </p:nvGrpSpPr>
        <p:grpSpPr>
          <a:xfrm>
            <a:off x="10122199" y="4083282"/>
            <a:ext cx="2509007" cy="2509134"/>
            <a:chOff x="0" y="0"/>
            <a:chExt cx="3345342" cy="3345512"/>
          </a:xfrm>
        </p:grpSpPr>
        <p:sp>
          <p:nvSpPr>
            <p:cNvPr id="1062" name="Google Shape;1062;p25"/>
            <p:cNvSpPr/>
            <p:nvPr/>
          </p:nvSpPr>
          <p:spPr>
            <a:xfrm>
              <a:off x="0" y="0"/>
              <a:ext cx="3345342" cy="3345512"/>
            </a:xfrm>
            <a:custGeom>
              <a:rect b="b" l="l" r="r" t="t"/>
              <a:pathLst>
                <a:path extrusionOk="0" h="3345512" w="3345342">
                  <a:moveTo>
                    <a:pt x="0" y="0"/>
                  </a:moveTo>
                  <a:lnTo>
                    <a:pt x="3345342" y="0"/>
                  </a:lnTo>
                  <a:lnTo>
                    <a:pt x="3345342" y="3345512"/>
                  </a:lnTo>
                  <a:lnTo>
                    <a:pt x="0" y="334551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63" name="Google Shape;1063;p25"/>
            <p:cNvSpPr txBox="1"/>
            <p:nvPr/>
          </p:nvSpPr>
          <p:spPr>
            <a:xfrm>
              <a:off x="0" y="9525"/>
              <a:ext cx="3345342" cy="3335987"/>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550">
                  <a:solidFill>
                    <a:srgbClr val="000000"/>
                  </a:solidFill>
                  <a:latin typeface="Garamond"/>
                  <a:ea typeface="Garamond"/>
                  <a:cs typeface="Garamond"/>
                  <a:sym typeface="Garamond"/>
                </a:rPr>
                <a:t>Delays in contracting process [ MOUs with FIs live and being actioned prior to official start date] </a:t>
              </a:r>
              <a:endParaRPr/>
            </a:p>
          </p:txBody>
        </p:sp>
      </p:grpSp>
      <p:sp>
        <p:nvSpPr>
          <p:cNvPr id="1064" name="Google Shape;1064;p25"/>
          <p:cNvSpPr/>
          <p:nvPr/>
        </p:nvSpPr>
        <p:spPr>
          <a:xfrm>
            <a:off x="11445234" y="5847562"/>
            <a:ext cx="3528060" cy="3528250"/>
          </a:xfrm>
          <a:custGeom>
            <a:rect b="b" l="l" r="r" t="t"/>
            <a:pathLst>
              <a:path extrusionOk="0" h="4704334" w="4704080">
                <a:moveTo>
                  <a:pt x="0" y="2352167"/>
                </a:moveTo>
                <a:cubicBezTo>
                  <a:pt x="0" y="1053084"/>
                  <a:pt x="1053084" y="0"/>
                  <a:pt x="2352040" y="0"/>
                </a:cubicBezTo>
                <a:cubicBezTo>
                  <a:pt x="3650996" y="0"/>
                  <a:pt x="4704080" y="1053084"/>
                  <a:pt x="4704080" y="2352167"/>
                </a:cubicBezTo>
                <a:cubicBezTo>
                  <a:pt x="4704080" y="3651250"/>
                  <a:pt x="3650996" y="4704334"/>
                  <a:pt x="2352040" y="4704334"/>
                </a:cubicBezTo>
                <a:cubicBezTo>
                  <a:pt x="1053084" y="4704334"/>
                  <a:pt x="0" y="3651250"/>
                  <a:pt x="0" y="2352167"/>
                </a:cubicBezTo>
                <a:close/>
              </a:path>
            </a:pathLst>
          </a:custGeom>
          <a:solidFill>
            <a:srgbClr val="9C47AD">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65" name="Google Shape;1065;p25"/>
          <p:cNvGrpSpPr/>
          <p:nvPr/>
        </p:nvGrpSpPr>
        <p:grpSpPr>
          <a:xfrm>
            <a:off x="11954764" y="6357117"/>
            <a:ext cx="2509007" cy="2509134"/>
            <a:chOff x="0" y="0"/>
            <a:chExt cx="3345342" cy="3345512"/>
          </a:xfrm>
        </p:grpSpPr>
        <p:sp>
          <p:nvSpPr>
            <p:cNvPr id="1066" name="Google Shape;1066;p25"/>
            <p:cNvSpPr/>
            <p:nvPr/>
          </p:nvSpPr>
          <p:spPr>
            <a:xfrm>
              <a:off x="0" y="0"/>
              <a:ext cx="3345342" cy="3345512"/>
            </a:xfrm>
            <a:custGeom>
              <a:rect b="b" l="l" r="r" t="t"/>
              <a:pathLst>
                <a:path extrusionOk="0" h="3345512" w="3345342">
                  <a:moveTo>
                    <a:pt x="0" y="0"/>
                  </a:moveTo>
                  <a:lnTo>
                    <a:pt x="3345342" y="0"/>
                  </a:lnTo>
                  <a:lnTo>
                    <a:pt x="3345342" y="3345512"/>
                  </a:lnTo>
                  <a:lnTo>
                    <a:pt x="0" y="334551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67" name="Google Shape;1067;p25"/>
            <p:cNvSpPr txBox="1"/>
            <p:nvPr/>
          </p:nvSpPr>
          <p:spPr>
            <a:xfrm>
              <a:off x="0" y="9525"/>
              <a:ext cx="3345342" cy="3335987"/>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550">
                  <a:solidFill>
                    <a:srgbClr val="000000"/>
                  </a:solidFill>
                  <a:latin typeface="Garamond"/>
                  <a:ea typeface="Garamond"/>
                  <a:cs typeface="Garamond"/>
                  <a:sym typeface="Garamond"/>
                </a:rPr>
                <a:t>Team and ownership changes in at least 2 FIs </a:t>
              </a:r>
              <a:endParaRPr/>
            </a:p>
          </p:txBody>
        </p:sp>
      </p:grpSp>
      <p:sp>
        <p:nvSpPr>
          <p:cNvPr id="1068" name="Google Shape;1068;p25"/>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6" name="Shape 1076"/>
        <p:cNvGrpSpPr/>
        <p:nvPr/>
      </p:nvGrpSpPr>
      <p:grpSpPr>
        <a:xfrm>
          <a:off x="0" y="0"/>
          <a:ext cx="0" cy="0"/>
          <a:chOff x="0" y="0"/>
          <a:chExt cx="0" cy="0"/>
        </a:xfrm>
      </p:grpSpPr>
      <p:grpSp>
        <p:nvGrpSpPr>
          <p:cNvPr id="1077" name="Google Shape;1077;p26"/>
          <p:cNvGrpSpPr/>
          <p:nvPr/>
        </p:nvGrpSpPr>
        <p:grpSpPr>
          <a:xfrm>
            <a:off x="595430" y="334872"/>
            <a:ext cx="15773400" cy="958824"/>
            <a:chOff x="0" y="0"/>
            <a:chExt cx="21031200" cy="1278432"/>
          </a:xfrm>
        </p:grpSpPr>
        <p:sp>
          <p:nvSpPr>
            <p:cNvPr id="1078" name="Google Shape;1078;p26"/>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79" name="Google Shape;1079;p26"/>
            <p:cNvSpPr txBox="1"/>
            <p:nvPr/>
          </p:nvSpPr>
          <p:spPr>
            <a:xfrm>
              <a:off x="0" y="19050"/>
              <a:ext cx="21031200" cy="125938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A1918"/>
                  </a:solidFill>
                  <a:latin typeface="Garamond"/>
                  <a:ea typeface="Garamond"/>
                  <a:cs typeface="Garamond"/>
                  <a:sym typeface="Garamond"/>
                </a:rPr>
                <a:t>INCENTIVE SCHEME –LESSONS LEARNT</a:t>
              </a:r>
              <a:endParaRPr/>
            </a:p>
          </p:txBody>
        </p:sp>
      </p:grpSp>
      <p:grpSp>
        <p:nvGrpSpPr>
          <p:cNvPr id="1080" name="Google Shape;1080;p26"/>
          <p:cNvGrpSpPr/>
          <p:nvPr/>
        </p:nvGrpSpPr>
        <p:grpSpPr>
          <a:xfrm>
            <a:off x="12915900" y="9505950"/>
            <a:ext cx="4114800" cy="576225"/>
            <a:chOff x="0" y="-38100"/>
            <a:chExt cx="5486400" cy="768300"/>
          </a:xfrm>
        </p:grpSpPr>
        <p:sp>
          <p:nvSpPr>
            <p:cNvPr id="1081" name="Google Shape;1081;p26"/>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82" name="Google Shape;1082;p26"/>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26</a:t>
              </a:r>
              <a:endParaRPr/>
            </a:p>
          </p:txBody>
        </p:sp>
      </p:grpSp>
      <p:sp>
        <p:nvSpPr>
          <p:cNvPr id="1083" name="Google Shape;1083;p26"/>
          <p:cNvSpPr txBox="1"/>
          <p:nvPr/>
        </p:nvSpPr>
        <p:spPr>
          <a:xfrm>
            <a:off x="1348740" y="1207389"/>
            <a:ext cx="10904220" cy="46166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12 months (August 2024 – July 2025)</a:t>
            </a:r>
            <a:endParaRPr/>
          </a:p>
        </p:txBody>
      </p:sp>
      <p:grpSp>
        <p:nvGrpSpPr>
          <p:cNvPr id="1084" name="Google Shape;1084;p26"/>
          <p:cNvGrpSpPr/>
          <p:nvPr/>
        </p:nvGrpSpPr>
        <p:grpSpPr>
          <a:xfrm>
            <a:off x="-28575" y="7335"/>
            <a:ext cx="734568" cy="10289191"/>
            <a:chOff x="0" y="0"/>
            <a:chExt cx="979424" cy="13718921"/>
          </a:xfrm>
        </p:grpSpPr>
        <p:sp>
          <p:nvSpPr>
            <p:cNvPr id="1085" name="Google Shape;1085;p26"/>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86" name="Google Shape;1086;p26"/>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087" name="Google Shape;1087;p26"/>
          <p:cNvSpPr/>
          <p:nvPr/>
        </p:nvSpPr>
        <p:spPr>
          <a:xfrm>
            <a:off x="1004208" y="2516306"/>
            <a:ext cx="4236244"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5B9BD5">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88" name="Google Shape;1088;p26"/>
          <p:cNvGrpSpPr/>
          <p:nvPr/>
        </p:nvGrpSpPr>
        <p:grpSpPr>
          <a:xfrm>
            <a:off x="1617452" y="3129560"/>
            <a:ext cx="3009789" cy="3009840"/>
            <a:chOff x="0" y="0"/>
            <a:chExt cx="4013052" cy="4013120"/>
          </a:xfrm>
        </p:grpSpPr>
        <p:sp>
          <p:nvSpPr>
            <p:cNvPr id="1089" name="Google Shape;1089;p26"/>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0" name="Google Shape;1090;p26"/>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FIs move at different pace depending on type of regulation </a:t>
              </a:r>
              <a:endParaRPr/>
            </a:p>
          </p:txBody>
        </p:sp>
      </p:grpSp>
      <p:sp>
        <p:nvSpPr>
          <p:cNvPr id="1091" name="Google Shape;1091;p26"/>
          <p:cNvSpPr/>
          <p:nvPr/>
        </p:nvSpPr>
        <p:spPr>
          <a:xfrm>
            <a:off x="3173252" y="5633454"/>
            <a:ext cx="4236244"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56D0AC">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92" name="Google Shape;1092;p26"/>
          <p:cNvGrpSpPr/>
          <p:nvPr/>
        </p:nvGrpSpPr>
        <p:grpSpPr>
          <a:xfrm>
            <a:off x="3786496" y="6246709"/>
            <a:ext cx="3009789" cy="3009840"/>
            <a:chOff x="0" y="0"/>
            <a:chExt cx="4013052" cy="4013120"/>
          </a:xfrm>
        </p:grpSpPr>
        <p:sp>
          <p:nvSpPr>
            <p:cNvPr id="1093" name="Google Shape;1093;p26"/>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4" name="Google Shape;1094;p26"/>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FIs move at different pace driven largely by management willingness to commit resources </a:t>
              </a:r>
              <a:endParaRPr/>
            </a:p>
          </p:txBody>
        </p:sp>
      </p:grpSp>
      <p:sp>
        <p:nvSpPr>
          <p:cNvPr id="1095" name="Google Shape;1095;p26"/>
          <p:cNvSpPr/>
          <p:nvPr/>
        </p:nvSpPr>
        <p:spPr>
          <a:xfrm>
            <a:off x="5344020" y="2516306"/>
            <a:ext cx="4236244"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5ACA49">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96" name="Google Shape;1096;p26"/>
          <p:cNvGrpSpPr/>
          <p:nvPr/>
        </p:nvGrpSpPr>
        <p:grpSpPr>
          <a:xfrm>
            <a:off x="5957264" y="3129560"/>
            <a:ext cx="3009789" cy="3009840"/>
            <a:chOff x="0" y="0"/>
            <a:chExt cx="4013052" cy="4013120"/>
          </a:xfrm>
        </p:grpSpPr>
        <p:sp>
          <p:nvSpPr>
            <p:cNvPr id="1097" name="Google Shape;1097;p26"/>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8" name="Google Shape;1098;p26"/>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Each FI will design a scheme best suited for their wants and needs [market based and led approach] </a:t>
              </a:r>
              <a:endParaRPr/>
            </a:p>
          </p:txBody>
        </p:sp>
      </p:grpSp>
      <p:sp>
        <p:nvSpPr>
          <p:cNvPr id="1099" name="Google Shape;1099;p26"/>
          <p:cNvSpPr/>
          <p:nvPr/>
        </p:nvSpPr>
        <p:spPr>
          <a:xfrm>
            <a:off x="7513064" y="5633454"/>
            <a:ext cx="4236243"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B2C5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00" name="Google Shape;1100;p26"/>
          <p:cNvGrpSpPr/>
          <p:nvPr/>
        </p:nvGrpSpPr>
        <p:grpSpPr>
          <a:xfrm>
            <a:off x="8126308" y="6246709"/>
            <a:ext cx="3009789" cy="3009840"/>
            <a:chOff x="0" y="0"/>
            <a:chExt cx="4013052" cy="4013120"/>
          </a:xfrm>
        </p:grpSpPr>
        <p:sp>
          <p:nvSpPr>
            <p:cNvPr id="1101" name="Google Shape;1101;p26"/>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02" name="Google Shape;1102;p26"/>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More knowledge dissemination required within each institution to allow for better implementation results </a:t>
              </a:r>
              <a:endParaRPr/>
            </a:p>
          </p:txBody>
        </p:sp>
      </p:grpSp>
      <p:sp>
        <p:nvSpPr>
          <p:cNvPr id="1103" name="Google Shape;1103;p26"/>
          <p:cNvSpPr/>
          <p:nvPr/>
        </p:nvSpPr>
        <p:spPr>
          <a:xfrm>
            <a:off x="9683834" y="2516306"/>
            <a:ext cx="4236244"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BF76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04" name="Google Shape;1104;p26"/>
          <p:cNvGrpSpPr/>
          <p:nvPr/>
        </p:nvGrpSpPr>
        <p:grpSpPr>
          <a:xfrm>
            <a:off x="10297078" y="3129560"/>
            <a:ext cx="3009789" cy="3009840"/>
            <a:chOff x="0" y="0"/>
            <a:chExt cx="4013052" cy="4013120"/>
          </a:xfrm>
        </p:grpSpPr>
        <p:sp>
          <p:nvSpPr>
            <p:cNvPr id="1105" name="Google Shape;1105;p26"/>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06" name="Google Shape;1106;p26"/>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Under estimation of support required to FIs to foster success </a:t>
              </a:r>
              <a:endParaRPr/>
            </a:p>
          </p:txBody>
        </p:sp>
      </p:grpSp>
      <p:sp>
        <p:nvSpPr>
          <p:cNvPr id="1107" name="Google Shape;1107;p26"/>
          <p:cNvSpPr/>
          <p:nvPr/>
        </p:nvSpPr>
        <p:spPr>
          <a:xfrm>
            <a:off x="11852877" y="5633454"/>
            <a:ext cx="4236244"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B84673">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08" name="Google Shape;1108;p26"/>
          <p:cNvGrpSpPr/>
          <p:nvPr/>
        </p:nvGrpSpPr>
        <p:grpSpPr>
          <a:xfrm>
            <a:off x="12466121" y="6246709"/>
            <a:ext cx="3009789" cy="3009840"/>
            <a:chOff x="0" y="0"/>
            <a:chExt cx="4013052" cy="4013120"/>
          </a:xfrm>
        </p:grpSpPr>
        <p:sp>
          <p:nvSpPr>
            <p:cNvPr id="1109" name="Google Shape;1109;p26"/>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10" name="Google Shape;1110;p26"/>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Under estimation of time it takes incentive manager to originate, review, approve and verify uploaded loans </a:t>
              </a:r>
              <a:endParaRPr/>
            </a:p>
          </p:txBody>
        </p:sp>
      </p:grpSp>
      <p:sp>
        <p:nvSpPr>
          <p:cNvPr id="1111" name="Google Shape;1111;p26"/>
          <p:cNvSpPr/>
          <p:nvPr/>
        </p:nvSpPr>
        <p:spPr>
          <a:xfrm>
            <a:off x="14023647" y="2516306"/>
            <a:ext cx="4236244"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9C47AD">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12" name="Google Shape;1112;p26"/>
          <p:cNvGrpSpPr/>
          <p:nvPr/>
        </p:nvGrpSpPr>
        <p:grpSpPr>
          <a:xfrm>
            <a:off x="14636891" y="3129560"/>
            <a:ext cx="3009789" cy="3009840"/>
            <a:chOff x="0" y="0"/>
            <a:chExt cx="4013052" cy="4013120"/>
          </a:xfrm>
        </p:grpSpPr>
        <p:sp>
          <p:nvSpPr>
            <p:cNvPr id="1113" name="Google Shape;1113;p26"/>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14" name="Google Shape;1114;p26"/>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Willingness of FIs to scale hampered by lack of agreed budget</a:t>
              </a:r>
              <a:endParaRPr/>
            </a:p>
          </p:txBody>
        </p:sp>
      </p:grpSp>
      <p:sp>
        <p:nvSpPr>
          <p:cNvPr id="1115" name="Google Shape;1115;p26"/>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3" name="Shape 1123"/>
        <p:cNvGrpSpPr/>
        <p:nvPr/>
      </p:nvGrpSpPr>
      <p:grpSpPr>
        <a:xfrm>
          <a:off x="0" y="0"/>
          <a:ext cx="0" cy="0"/>
          <a:chOff x="0" y="0"/>
          <a:chExt cx="0" cy="0"/>
        </a:xfrm>
      </p:grpSpPr>
      <p:sp>
        <p:nvSpPr>
          <p:cNvPr id="1124" name="Google Shape;1124;p27"/>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6663" l="0" r="0" t="-1666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25" name="Google Shape;1125;p27"/>
          <p:cNvGrpSpPr/>
          <p:nvPr/>
        </p:nvGrpSpPr>
        <p:grpSpPr>
          <a:xfrm>
            <a:off x="1651269" y="3455789"/>
            <a:ext cx="14985461" cy="3230761"/>
            <a:chOff x="0" y="-38100"/>
            <a:chExt cx="3946788" cy="850900"/>
          </a:xfrm>
        </p:grpSpPr>
        <p:sp>
          <p:nvSpPr>
            <p:cNvPr id="1126" name="Google Shape;1126;p27"/>
            <p:cNvSpPr/>
            <p:nvPr/>
          </p:nvSpPr>
          <p:spPr>
            <a:xfrm>
              <a:off x="0" y="0"/>
              <a:ext cx="3946788" cy="812800"/>
            </a:xfrm>
            <a:custGeom>
              <a:rect b="b" l="l" r="r" t="t"/>
              <a:pathLst>
                <a:path extrusionOk="0" h="812800" w="3946788">
                  <a:moveTo>
                    <a:pt x="18082" y="0"/>
                  </a:moveTo>
                  <a:lnTo>
                    <a:pt x="3928706" y="0"/>
                  </a:lnTo>
                  <a:cubicBezTo>
                    <a:pt x="3933502" y="0"/>
                    <a:pt x="3938101" y="1905"/>
                    <a:pt x="3941492" y="5296"/>
                  </a:cubicBezTo>
                  <a:cubicBezTo>
                    <a:pt x="3944883" y="8687"/>
                    <a:pt x="3946788" y="13286"/>
                    <a:pt x="3946788" y="18082"/>
                  </a:cubicBezTo>
                  <a:lnTo>
                    <a:pt x="3946788" y="794718"/>
                  </a:lnTo>
                  <a:cubicBezTo>
                    <a:pt x="3946788" y="799514"/>
                    <a:pt x="3944883" y="804113"/>
                    <a:pt x="3941492" y="807504"/>
                  </a:cubicBezTo>
                  <a:cubicBezTo>
                    <a:pt x="3938101" y="810895"/>
                    <a:pt x="3933502" y="812800"/>
                    <a:pt x="3928706" y="812800"/>
                  </a:cubicBezTo>
                  <a:lnTo>
                    <a:pt x="18082" y="812800"/>
                  </a:lnTo>
                  <a:cubicBezTo>
                    <a:pt x="13286" y="812800"/>
                    <a:pt x="8687" y="810895"/>
                    <a:pt x="5296" y="807504"/>
                  </a:cubicBezTo>
                  <a:cubicBezTo>
                    <a:pt x="1905" y="804113"/>
                    <a:pt x="0" y="799514"/>
                    <a:pt x="0" y="794718"/>
                  </a:cubicBezTo>
                  <a:lnTo>
                    <a:pt x="0" y="18082"/>
                  </a:lnTo>
                  <a:cubicBezTo>
                    <a:pt x="0" y="13286"/>
                    <a:pt x="1905" y="8687"/>
                    <a:pt x="5296" y="5296"/>
                  </a:cubicBezTo>
                  <a:cubicBezTo>
                    <a:pt x="8687" y="1905"/>
                    <a:pt x="13286" y="0"/>
                    <a:pt x="18082" y="0"/>
                  </a:cubicBezTo>
                  <a:close/>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27" name="Google Shape;1127;p27"/>
            <p:cNvSpPr txBox="1"/>
            <p:nvPr/>
          </p:nvSpPr>
          <p:spPr>
            <a:xfrm>
              <a:off x="0" y="-38100"/>
              <a:ext cx="3946788"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128" name="Google Shape;1128;p27"/>
          <p:cNvGrpSpPr/>
          <p:nvPr/>
        </p:nvGrpSpPr>
        <p:grpSpPr>
          <a:xfrm>
            <a:off x="1257300" y="4382726"/>
            <a:ext cx="15773400" cy="1521548"/>
            <a:chOff x="0" y="0"/>
            <a:chExt cx="21031200" cy="2028731"/>
          </a:xfrm>
        </p:grpSpPr>
        <p:sp>
          <p:nvSpPr>
            <p:cNvPr id="1129" name="Google Shape;1129;p27"/>
            <p:cNvSpPr/>
            <p:nvPr/>
          </p:nvSpPr>
          <p:spPr>
            <a:xfrm>
              <a:off x="0" y="0"/>
              <a:ext cx="21031200" cy="2028731"/>
            </a:xfrm>
            <a:custGeom>
              <a:rect b="b" l="l" r="r" t="t"/>
              <a:pathLst>
                <a:path extrusionOk="0" h="2028731" w="21031200">
                  <a:moveTo>
                    <a:pt x="0" y="0"/>
                  </a:moveTo>
                  <a:lnTo>
                    <a:pt x="21031200" y="0"/>
                  </a:lnTo>
                  <a:lnTo>
                    <a:pt x="21031200" y="2028731"/>
                  </a:lnTo>
                  <a:lnTo>
                    <a:pt x="0" y="2028731"/>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30" name="Google Shape;1130;p27"/>
            <p:cNvSpPr txBox="1"/>
            <p:nvPr/>
          </p:nvSpPr>
          <p:spPr>
            <a:xfrm>
              <a:off x="0" y="28575"/>
              <a:ext cx="21031200" cy="2000156"/>
            </a:xfrm>
            <a:prstGeom prst="rect">
              <a:avLst/>
            </a:prstGeom>
            <a:noFill/>
            <a:ln>
              <a:noFill/>
            </a:ln>
          </p:spPr>
          <p:txBody>
            <a:bodyPr anchorCtr="0" anchor="ctr" bIns="0" lIns="0" spcFirstLastPara="1" rIns="0" wrap="square" tIns="0">
              <a:noAutofit/>
            </a:bodyPr>
            <a:lstStyle/>
            <a:p>
              <a:pPr indent="0" lvl="0" marL="0" marR="0" rtl="0" algn="ctr">
                <a:lnSpc>
                  <a:spcPct val="107993"/>
                </a:lnSpc>
                <a:spcBef>
                  <a:spcPts val="0"/>
                </a:spcBef>
                <a:spcAft>
                  <a:spcPts val="0"/>
                </a:spcAft>
                <a:buNone/>
              </a:pPr>
              <a:r>
                <a:rPr b="1" lang="en-US" sz="3240">
                  <a:solidFill>
                    <a:srgbClr val="AA1918"/>
                  </a:solidFill>
                  <a:latin typeface="Garamond"/>
                  <a:ea typeface="Garamond"/>
                  <a:cs typeface="Garamond"/>
                  <a:sym typeface="Garamond"/>
                </a:rPr>
                <a:t>MILESTONES TO BE ACHIEVED </a:t>
              </a:r>
              <a:endParaRPr/>
            </a:p>
            <a:p>
              <a:pPr indent="0" lvl="0" marL="0" marR="0" rtl="0" algn="ctr">
                <a:lnSpc>
                  <a:spcPct val="107993"/>
                </a:lnSpc>
                <a:spcBef>
                  <a:spcPts val="0"/>
                </a:spcBef>
                <a:spcAft>
                  <a:spcPts val="0"/>
                </a:spcAft>
                <a:buNone/>
              </a:pPr>
              <a:r>
                <a:t/>
              </a:r>
              <a:endParaRPr b="1" sz="3240">
                <a:solidFill>
                  <a:srgbClr val="AA1918"/>
                </a:solidFill>
                <a:latin typeface="Garamond"/>
                <a:ea typeface="Garamond"/>
                <a:cs typeface="Garamond"/>
                <a:sym typeface="Garamond"/>
              </a:endParaRPr>
            </a:p>
            <a:p>
              <a:pPr indent="0" lvl="0" marL="0" marR="0" rtl="0" algn="ctr">
                <a:lnSpc>
                  <a:spcPct val="107993"/>
                </a:lnSpc>
                <a:spcBef>
                  <a:spcPts val="0"/>
                </a:spcBef>
                <a:spcAft>
                  <a:spcPts val="0"/>
                </a:spcAft>
                <a:buNone/>
              </a:pPr>
              <a:r>
                <a:rPr b="1" lang="en-US" sz="3240">
                  <a:solidFill>
                    <a:srgbClr val="AA1918"/>
                  </a:solidFill>
                  <a:latin typeface="Garamond"/>
                  <a:ea typeface="Garamond"/>
                  <a:cs typeface="Garamond"/>
                  <a:sym typeface="Garamond"/>
                </a:rPr>
                <a:t> THE PATH TO SCALE </a:t>
              </a:r>
              <a:endParaRPr/>
            </a:p>
          </p:txBody>
        </p:sp>
      </p:grpSp>
      <p:grpSp>
        <p:nvGrpSpPr>
          <p:cNvPr id="1131" name="Google Shape;1131;p27"/>
          <p:cNvGrpSpPr/>
          <p:nvPr/>
        </p:nvGrpSpPr>
        <p:grpSpPr>
          <a:xfrm>
            <a:off x="12915900" y="9505950"/>
            <a:ext cx="4114800" cy="576225"/>
            <a:chOff x="0" y="-38100"/>
            <a:chExt cx="5486400" cy="768300"/>
          </a:xfrm>
        </p:grpSpPr>
        <p:sp>
          <p:nvSpPr>
            <p:cNvPr id="1132" name="Google Shape;1132;p27"/>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33" name="Google Shape;1133;p27"/>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28</a:t>
              </a:r>
              <a:endParaRPr/>
            </a:p>
          </p:txBody>
        </p:sp>
      </p:gr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grpSp>
        <p:nvGrpSpPr>
          <p:cNvPr id="1142" name="Google Shape;1142;p28"/>
          <p:cNvGrpSpPr/>
          <p:nvPr/>
        </p:nvGrpSpPr>
        <p:grpSpPr>
          <a:xfrm>
            <a:off x="12915900" y="9505950"/>
            <a:ext cx="4114800" cy="576225"/>
            <a:chOff x="0" y="-38100"/>
            <a:chExt cx="5486400" cy="768300"/>
          </a:xfrm>
        </p:grpSpPr>
        <p:sp>
          <p:nvSpPr>
            <p:cNvPr id="1143" name="Google Shape;1143;p28"/>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44" name="Google Shape;1144;p28"/>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28</a:t>
              </a:r>
              <a:endParaRPr/>
            </a:p>
          </p:txBody>
        </p:sp>
      </p:grpSp>
      <p:grpSp>
        <p:nvGrpSpPr>
          <p:cNvPr id="1145" name="Google Shape;1145;p28"/>
          <p:cNvGrpSpPr/>
          <p:nvPr/>
        </p:nvGrpSpPr>
        <p:grpSpPr>
          <a:xfrm>
            <a:off x="-28575" y="7335"/>
            <a:ext cx="734568" cy="10289191"/>
            <a:chOff x="0" y="0"/>
            <a:chExt cx="979424" cy="13718921"/>
          </a:xfrm>
        </p:grpSpPr>
        <p:sp>
          <p:nvSpPr>
            <p:cNvPr id="1146" name="Google Shape;1146;p28"/>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47" name="Google Shape;1147;p28"/>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148" name="Google Shape;1148;p28"/>
          <p:cNvGrpSpPr/>
          <p:nvPr/>
        </p:nvGrpSpPr>
        <p:grpSpPr>
          <a:xfrm>
            <a:off x="595430" y="132358"/>
            <a:ext cx="15773400" cy="958824"/>
            <a:chOff x="0" y="0"/>
            <a:chExt cx="21031200" cy="1278432"/>
          </a:xfrm>
        </p:grpSpPr>
        <p:sp>
          <p:nvSpPr>
            <p:cNvPr id="1149" name="Google Shape;1149;p28"/>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50" name="Google Shape;1150;p28"/>
            <p:cNvSpPr txBox="1"/>
            <p:nvPr/>
          </p:nvSpPr>
          <p:spPr>
            <a:xfrm>
              <a:off x="0" y="19050"/>
              <a:ext cx="21031200" cy="125938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A1918"/>
                  </a:solidFill>
                  <a:latin typeface="Garamond"/>
                  <a:ea typeface="Garamond"/>
                  <a:cs typeface="Garamond"/>
                  <a:sym typeface="Garamond"/>
                </a:rPr>
                <a:t>PATH TO SCALE </a:t>
              </a:r>
              <a:endParaRPr/>
            </a:p>
          </p:txBody>
        </p:sp>
      </p:grpSp>
      <p:sp>
        <p:nvSpPr>
          <p:cNvPr id="1151" name="Google Shape;1151;p28"/>
          <p:cNvSpPr txBox="1"/>
          <p:nvPr/>
        </p:nvSpPr>
        <p:spPr>
          <a:xfrm>
            <a:off x="638207" y="898881"/>
            <a:ext cx="10904220" cy="527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Next Phase </a:t>
            </a:r>
            <a:endParaRPr/>
          </a:p>
        </p:txBody>
      </p:sp>
      <p:sp>
        <p:nvSpPr>
          <p:cNvPr id="1152" name="Google Shape;1152;p28"/>
          <p:cNvSpPr/>
          <p:nvPr/>
        </p:nvSpPr>
        <p:spPr>
          <a:xfrm>
            <a:off x="715520" y="2301564"/>
            <a:ext cx="4001738" cy="4001834"/>
          </a:xfrm>
          <a:custGeom>
            <a:rect b="b" l="l" r="r" t="t"/>
            <a:pathLst>
              <a:path extrusionOk="0" h="5335778" w="5335651">
                <a:moveTo>
                  <a:pt x="0" y="2667889"/>
                </a:moveTo>
                <a:cubicBezTo>
                  <a:pt x="0" y="1194435"/>
                  <a:pt x="1194435" y="0"/>
                  <a:pt x="2667762" y="0"/>
                </a:cubicBezTo>
                <a:cubicBezTo>
                  <a:pt x="4141089" y="0"/>
                  <a:pt x="5335651" y="1194435"/>
                  <a:pt x="5335651" y="2667889"/>
                </a:cubicBezTo>
                <a:cubicBezTo>
                  <a:pt x="5335651" y="4141343"/>
                  <a:pt x="4141216" y="5335778"/>
                  <a:pt x="2667762" y="5335778"/>
                </a:cubicBezTo>
                <a:cubicBezTo>
                  <a:pt x="1194308" y="5335778"/>
                  <a:pt x="0" y="4141343"/>
                  <a:pt x="0" y="2667889"/>
                </a:cubicBezTo>
                <a:close/>
              </a:path>
            </a:pathLst>
          </a:custGeom>
          <a:solidFill>
            <a:srgbClr val="5B9BD5">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53" name="Google Shape;1153;p28"/>
          <p:cNvGrpSpPr/>
          <p:nvPr/>
        </p:nvGrpSpPr>
        <p:grpSpPr>
          <a:xfrm>
            <a:off x="1294415" y="2880470"/>
            <a:ext cx="2843937" cy="2843984"/>
            <a:chOff x="0" y="0"/>
            <a:chExt cx="3791916" cy="3791978"/>
          </a:xfrm>
        </p:grpSpPr>
        <p:sp>
          <p:nvSpPr>
            <p:cNvPr id="1154" name="Google Shape;1154;p28"/>
            <p:cNvSpPr/>
            <p:nvPr/>
          </p:nvSpPr>
          <p:spPr>
            <a:xfrm>
              <a:off x="0" y="0"/>
              <a:ext cx="3791916" cy="3791978"/>
            </a:xfrm>
            <a:custGeom>
              <a:rect b="b" l="l" r="r" t="t"/>
              <a:pathLst>
                <a:path extrusionOk="0" h="3791978" w="3791916">
                  <a:moveTo>
                    <a:pt x="0" y="0"/>
                  </a:moveTo>
                  <a:lnTo>
                    <a:pt x="3791916" y="0"/>
                  </a:lnTo>
                  <a:lnTo>
                    <a:pt x="3791916" y="3791978"/>
                  </a:lnTo>
                  <a:lnTo>
                    <a:pt x="0" y="37919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55" name="Google Shape;1155;p28"/>
            <p:cNvSpPr txBox="1"/>
            <p:nvPr/>
          </p:nvSpPr>
          <p:spPr>
            <a:xfrm>
              <a:off x="0" y="38100"/>
              <a:ext cx="3791916" cy="375387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500">
                  <a:solidFill>
                    <a:srgbClr val="000000"/>
                  </a:solidFill>
                  <a:latin typeface="Garamond"/>
                  <a:ea typeface="Garamond"/>
                  <a:cs typeface="Garamond"/>
                  <a:sym typeface="Garamond"/>
                </a:rPr>
                <a:t>Long term access to leveraged blended finance </a:t>
              </a:r>
              <a:endParaRPr/>
            </a:p>
          </p:txBody>
        </p:sp>
      </p:grpSp>
      <p:sp>
        <p:nvSpPr>
          <p:cNvPr id="1156" name="Google Shape;1156;p28"/>
          <p:cNvSpPr/>
          <p:nvPr/>
        </p:nvSpPr>
        <p:spPr>
          <a:xfrm>
            <a:off x="2764469" y="5246126"/>
            <a:ext cx="4001738" cy="4001834"/>
          </a:xfrm>
          <a:custGeom>
            <a:rect b="b" l="l" r="r" t="t"/>
            <a:pathLst>
              <a:path extrusionOk="0" h="5335778" w="5335651">
                <a:moveTo>
                  <a:pt x="0" y="2667889"/>
                </a:moveTo>
                <a:cubicBezTo>
                  <a:pt x="0" y="1194435"/>
                  <a:pt x="1194435" y="0"/>
                  <a:pt x="2667762" y="0"/>
                </a:cubicBezTo>
                <a:cubicBezTo>
                  <a:pt x="4141089" y="0"/>
                  <a:pt x="5335651" y="1194435"/>
                  <a:pt x="5335651" y="2667889"/>
                </a:cubicBezTo>
                <a:cubicBezTo>
                  <a:pt x="5335651" y="4141343"/>
                  <a:pt x="4141216" y="5335778"/>
                  <a:pt x="2667762" y="5335778"/>
                </a:cubicBezTo>
                <a:cubicBezTo>
                  <a:pt x="1194308" y="5335778"/>
                  <a:pt x="0" y="4141343"/>
                  <a:pt x="0" y="2667889"/>
                </a:cubicBezTo>
                <a:close/>
              </a:path>
            </a:pathLst>
          </a:custGeom>
          <a:solidFill>
            <a:srgbClr val="56D0AC">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57" name="Google Shape;1157;p28"/>
          <p:cNvGrpSpPr/>
          <p:nvPr/>
        </p:nvGrpSpPr>
        <p:grpSpPr>
          <a:xfrm>
            <a:off x="3343364" y="5825032"/>
            <a:ext cx="2843937" cy="2843984"/>
            <a:chOff x="0" y="0"/>
            <a:chExt cx="3791916" cy="3791978"/>
          </a:xfrm>
        </p:grpSpPr>
        <p:sp>
          <p:nvSpPr>
            <p:cNvPr id="1158" name="Google Shape;1158;p28"/>
            <p:cNvSpPr/>
            <p:nvPr/>
          </p:nvSpPr>
          <p:spPr>
            <a:xfrm>
              <a:off x="0" y="0"/>
              <a:ext cx="3791916" cy="3791978"/>
            </a:xfrm>
            <a:custGeom>
              <a:rect b="b" l="l" r="r" t="t"/>
              <a:pathLst>
                <a:path extrusionOk="0" h="3791978" w="3791916">
                  <a:moveTo>
                    <a:pt x="0" y="0"/>
                  </a:moveTo>
                  <a:lnTo>
                    <a:pt x="3791916" y="0"/>
                  </a:lnTo>
                  <a:lnTo>
                    <a:pt x="3791916" y="3791978"/>
                  </a:lnTo>
                  <a:lnTo>
                    <a:pt x="0" y="37919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59" name="Google Shape;1159;p28"/>
            <p:cNvSpPr txBox="1"/>
            <p:nvPr/>
          </p:nvSpPr>
          <p:spPr>
            <a:xfrm>
              <a:off x="0" y="38100"/>
              <a:ext cx="3791916" cy="375387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500">
                  <a:solidFill>
                    <a:srgbClr val="000000"/>
                  </a:solidFill>
                  <a:latin typeface="Garamond"/>
                  <a:ea typeface="Garamond"/>
                  <a:cs typeface="Garamond"/>
                  <a:sym typeface="Garamond"/>
                </a:rPr>
                <a:t>Partnerships to scale </a:t>
              </a:r>
              <a:endParaRPr/>
            </a:p>
          </p:txBody>
        </p:sp>
      </p:grpSp>
      <p:sp>
        <p:nvSpPr>
          <p:cNvPr id="1160" name="Google Shape;1160;p28"/>
          <p:cNvSpPr/>
          <p:nvPr/>
        </p:nvSpPr>
        <p:spPr>
          <a:xfrm>
            <a:off x="4815050" y="2301564"/>
            <a:ext cx="4001738" cy="4001834"/>
          </a:xfrm>
          <a:custGeom>
            <a:rect b="b" l="l" r="r" t="t"/>
            <a:pathLst>
              <a:path extrusionOk="0" h="5335778" w="5335651">
                <a:moveTo>
                  <a:pt x="0" y="2667889"/>
                </a:moveTo>
                <a:cubicBezTo>
                  <a:pt x="0" y="1194435"/>
                  <a:pt x="1194435" y="0"/>
                  <a:pt x="2667762" y="0"/>
                </a:cubicBezTo>
                <a:cubicBezTo>
                  <a:pt x="4141089" y="0"/>
                  <a:pt x="5335651" y="1194435"/>
                  <a:pt x="5335651" y="2667889"/>
                </a:cubicBezTo>
                <a:cubicBezTo>
                  <a:pt x="5335651" y="4141343"/>
                  <a:pt x="4141216" y="5335778"/>
                  <a:pt x="2667762" y="5335778"/>
                </a:cubicBezTo>
                <a:cubicBezTo>
                  <a:pt x="1194308" y="5335778"/>
                  <a:pt x="0" y="4141343"/>
                  <a:pt x="0" y="2667889"/>
                </a:cubicBezTo>
                <a:close/>
              </a:path>
            </a:pathLst>
          </a:custGeom>
          <a:solidFill>
            <a:srgbClr val="5ACA49">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61" name="Google Shape;1161;p28"/>
          <p:cNvGrpSpPr/>
          <p:nvPr/>
        </p:nvGrpSpPr>
        <p:grpSpPr>
          <a:xfrm>
            <a:off x="5393945" y="2880470"/>
            <a:ext cx="2843937" cy="2843984"/>
            <a:chOff x="0" y="0"/>
            <a:chExt cx="3791916" cy="3791978"/>
          </a:xfrm>
        </p:grpSpPr>
        <p:sp>
          <p:nvSpPr>
            <p:cNvPr id="1162" name="Google Shape;1162;p28"/>
            <p:cNvSpPr/>
            <p:nvPr/>
          </p:nvSpPr>
          <p:spPr>
            <a:xfrm>
              <a:off x="0" y="0"/>
              <a:ext cx="3791916" cy="3791978"/>
            </a:xfrm>
            <a:custGeom>
              <a:rect b="b" l="l" r="r" t="t"/>
              <a:pathLst>
                <a:path extrusionOk="0" h="3791978" w="3791916">
                  <a:moveTo>
                    <a:pt x="0" y="0"/>
                  </a:moveTo>
                  <a:lnTo>
                    <a:pt x="3791916" y="0"/>
                  </a:lnTo>
                  <a:lnTo>
                    <a:pt x="3791916" y="3791978"/>
                  </a:lnTo>
                  <a:lnTo>
                    <a:pt x="0" y="37919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3" name="Google Shape;1163;p28"/>
            <p:cNvSpPr txBox="1"/>
            <p:nvPr/>
          </p:nvSpPr>
          <p:spPr>
            <a:xfrm>
              <a:off x="0" y="38100"/>
              <a:ext cx="3791916" cy="375387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500">
                  <a:solidFill>
                    <a:srgbClr val="000000"/>
                  </a:solidFill>
                  <a:latin typeface="Garamond"/>
                  <a:ea typeface="Garamond"/>
                  <a:cs typeface="Garamond"/>
                  <a:sym typeface="Garamond"/>
                </a:rPr>
                <a:t>Public good resources </a:t>
              </a:r>
              <a:endParaRPr/>
            </a:p>
          </p:txBody>
        </p:sp>
      </p:grpSp>
      <p:sp>
        <p:nvSpPr>
          <p:cNvPr id="1164" name="Google Shape;1164;p28"/>
          <p:cNvSpPr/>
          <p:nvPr/>
        </p:nvSpPr>
        <p:spPr>
          <a:xfrm>
            <a:off x="6864000" y="5246126"/>
            <a:ext cx="4001738" cy="4001834"/>
          </a:xfrm>
          <a:custGeom>
            <a:rect b="b" l="l" r="r" t="t"/>
            <a:pathLst>
              <a:path extrusionOk="0" h="5335778" w="5335651">
                <a:moveTo>
                  <a:pt x="0" y="2667889"/>
                </a:moveTo>
                <a:cubicBezTo>
                  <a:pt x="0" y="1194435"/>
                  <a:pt x="1194435" y="0"/>
                  <a:pt x="2667762" y="0"/>
                </a:cubicBezTo>
                <a:cubicBezTo>
                  <a:pt x="4141089" y="0"/>
                  <a:pt x="5335651" y="1194435"/>
                  <a:pt x="5335651" y="2667889"/>
                </a:cubicBezTo>
                <a:cubicBezTo>
                  <a:pt x="5335651" y="4141343"/>
                  <a:pt x="4141216" y="5335778"/>
                  <a:pt x="2667762" y="5335778"/>
                </a:cubicBezTo>
                <a:cubicBezTo>
                  <a:pt x="1194308" y="5335778"/>
                  <a:pt x="0" y="4141343"/>
                  <a:pt x="0" y="2667889"/>
                </a:cubicBezTo>
                <a:close/>
              </a:path>
            </a:pathLst>
          </a:custGeom>
          <a:solidFill>
            <a:srgbClr val="B2C5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65" name="Google Shape;1165;p28"/>
          <p:cNvGrpSpPr/>
          <p:nvPr/>
        </p:nvGrpSpPr>
        <p:grpSpPr>
          <a:xfrm>
            <a:off x="7357289" y="5617387"/>
            <a:ext cx="3015151" cy="3630534"/>
            <a:chOff x="0" y="0"/>
            <a:chExt cx="4020201" cy="4840712"/>
          </a:xfrm>
        </p:grpSpPr>
        <p:sp>
          <p:nvSpPr>
            <p:cNvPr id="1166" name="Google Shape;1166;p28"/>
            <p:cNvSpPr/>
            <p:nvPr/>
          </p:nvSpPr>
          <p:spPr>
            <a:xfrm>
              <a:off x="0" y="0"/>
              <a:ext cx="4020201" cy="4840712"/>
            </a:xfrm>
            <a:custGeom>
              <a:rect b="b" l="l" r="r" t="t"/>
              <a:pathLst>
                <a:path extrusionOk="0" h="4840712" w="4020201">
                  <a:moveTo>
                    <a:pt x="0" y="0"/>
                  </a:moveTo>
                  <a:lnTo>
                    <a:pt x="4020201" y="0"/>
                  </a:lnTo>
                  <a:lnTo>
                    <a:pt x="4020201" y="4840712"/>
                  </a:lnTo>
                  <a:lnTo>
                    <a:pt x="0" y="484071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7" name="Google Shape;1167;p28"/>
            <p:cNvSpPr txBox="1"/>
            <p:nvPr/>
          </p:nvSpPr>
          <p:spPr>
            <a:xfrm>
              <a:off x="0" y="38100"/>
              <a:ext cx="4020201" cy="4802612"/>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500">
                  <a:solidFill>
                    <a:srgbClr val="000000"/>
                  </a:solidFill>
                  <a:latin typeface="Garamond"/>
                  <a:ea typeface="Garamond"/>
                  <a:cs typeface="Garamond"/>
                  <a:sym typeface="Garamond"/>
                </a:rPr>
                <a:t>Publication and dissemination of best practice models from pilots </a:t>
              </a:r>
              <a:endParaRPr/>
            </a:p>
          </p:txBody>
        </p:sp>
      </p:grpSp>
      <p:sp>
        <p:nvSpPr>
          <p:cNvPr id="1168" name="Google Shape;1168;p28"/>
          <p:cNvSpPr/>
          <p:nvPr/>
        </p:nvSpPr>
        <p:spPr>
          <a:xfrm>
            <a:off x="8914581" y="2301564"/>
            <a:ext cx="4001738" cy="4001834"/>
          </a:xfrm>
          <a:custGeom>
            <a:rect b="b" l="l" r="r" t="t"/>
            <a:pathLst>
              <a:path extrusionOk="0" h="5335778" w="5335651">
                <a:moveTo>
                  <a:pt x="0" y="2667889"/>
                </a:moveTo>
                <a:cubicBezTo>
                  <a:pt x="0" y="1194435"/>
                  <a:pt x="1194435" y="0"/>
                  <a:pt x="2667762" y="0"/>
                </a:cubicBezTo>
                <a:cubicBezTo>
                  <a:pt x="4141089" y="0"/>
                  <a:pt x="5335651" y="1194435"/>
                  <a:pt x="5335651" y="2667889"/>
                </a:cubicBezTo>
                <a:cubicBezTo>
                  <a:pt x="5335651" y="4141343"/>
                  <a:pt x="4141216" y="5335778"/>
                  <a:pt x="2667762" y="5335778"/>
                </a:cubicBezTo>
                <a:cubicBezTo>
                  <a:pt x="1194308" y="5335778"/>
                  <a:pt x="0" y="4141343"/>
                  <a:pt x="0" y="2667889"/>
                </a:cubicBezTo>
                <a:close/>
              </a:path>
            </a:pathLst>
          </a:custGeom>
          <a:solidFill>
            <a:srgbClr val="BF76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69" name="Google Shape;1169;p28"/>
          <p:cNvGrpSpPr/>
          <p:nvPr/>
        </p:nvGrpSpPr>
        <p:grpSpPr>
          <a:xfrm>
            <a:off x="9493477" y="2880470"/>
            <a:ext cx="2843937" cy="2843984"/>
            <a:chOff x="0" y="0"/>
            <a:chExt cx="3791916" cy="3791978"/>
          </a:xfrm>
        </p:grpSpPr>
        <p:sp>
          <p:nvSpPr>
            <p:cNvPr id="1170" name="Google Shape;1170;p28"/>
            <p:cNvSpPr/>
            <p:nvPr/>
          </p:nvSpPr>
          <p:spPr>
            <a:xfrm>
              <a:off x="0" y="0"/>
              <a:ext cx="3791916" cy="3791978"/>
            </a:xfrm>
            <a:custGeom>
              <a:rect b="b" l="l" r="r" t="t"/>
              <a:pathLst>
                <a:path extrusionOk="0" h="3791978" w="3791916">
                  <a:moveTo>
                    <a:pt x="0" y="0"/>
                  </a:moveTo>
                  <a:lnTo>
                    <a:pt x="3791916" y="0"/>
                  </a:lnTo>
                  <a:lnTo>
                    <a:pt x="3791916" y="3791978"/>
                  </a:lnTo>
                  <a:lnTo>
                    <a:pt x="0" y="37919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1" name="Google Shape;1171;p28"/>
            <p:cNvSpPr txBox="1"/>
            <p:nvPr/>
          </p:nvSpPr>
          <p:spPr>
            <a:xfrm>
              <a:off x="0" y="38100"/>
              <a:ext cx="3791916" cy="375387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500">
                  <a:solidFill>
                    <a:srgbClr val="000000"/>
                  </a:solidFill>
                  <a:latin typeface="Garamond"/>
                  <a:ea typeface="Garamond"/>
                  <a:cs typeface="Garamond"/>
                  <a:sym typeface="Garamond"/>
                </a:rPr>
                <a:t>Scale learnings to other vital sectors </a:t>
              </a:r>
              <a:endParaRPr/>
            </a:p>
          </p:txBody>
        </p:sp>
      </p:grpSp>
      <p:sp>
        <p:nvSpPr>
          <p:cNvPr id="1172" name="Google Shape;1172;p28"/>
          <p:cNvSpPr/>
          <p:nvPr/>
        </p:nvSpPr>
        <p:spPr>
          <a:xfrm>
            <a:off x="10963532" y="5246126"/>
            <a:ext cx="4001738" cy="4001834"/>
          </a:xfrm>
          <a:custGeom>
            <a:rect b="b" l="l" r="r" t="t"/>
            <a:pathLst>
              <a:path extrusionOk="0" h="5335778" w="5335651">
                <a:moveTo>
                  <a:pt x="0" y="2667889"/>
                </a:moveTo>
                <a:cubicBezTo>
                  <a:pt x="0" y="1194435"/>
                  <a:pt x="1194435" y="0"/>
                  <a:pt x="2667762" y="0"/>
                </a:cubicBezTo>
                <a:cubicBezTo>
                  <a:pt x="4141089" y="0"/>
                  <a:pt x="5335651" y="1194435"/>
                  <a:pt x="5335651" y="2667889"/>
                </a:cubicBezTo>
                <a:cubicBezTo>
                  <a:pt x="5335651" y="4141343"/>
                  <a:pt x="4141216" y="5335778"/>
                  <a:pt x="2667762" y="5335778"/>
                </a:cubicBezTo>
                <a:cubicBezTo>
                  <a:pt x="1194308" y="5335778"/>
                  <a:pt x="0" y="4141343"/>
                  <a:pt x="0" y="2667889"/>
                </a:cubicBezTo>
                <a:close/>
              </a:path>
            </a:pathLst>
          </a:custGeom>
          <a:solidFill>
            <a:srgbClr val="B84673">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73" name="Google Shape;1173;p28"/>
          <p:cNvGrpSpPr/>
          <p:nvPr/>
        </p:nvGrpSpPr>
        <p:grpSpPr>
          <a:xfrm>
            <a:off x="11542427" y="5825032"/>
            <a:ext cx="2843937" cy="2843984"/>
            <a:chOff x="0" y="0"/>
            <a:chExt cx="3791916" cy="3791978"/>
          </a:xfrm>
        </p:grpSpPr>
        <p:sp>
          <p:nvSpPr>
            <p:cNvPr id="1174" name="Google Shape;1174;p28"/>
            <p:cNvSpPr/>
            <p:nvPr/>
          </p:nvSpPr>
          <p:spPr>
            <a:xfrm>
              <a:off x="0" y="0"/>
              <a:ext cx="3791916" cy="3791978"/>
            </a:xfrm>
            <a:custGeom>
              <a:rect b="b" l="l" r="r" t="t"/>
              <a:pathLst>
                <a:path extrusionOk="0" h="3791978" w="3791916">
                  <a:moveTo>
                    <a:pt x="0" y="0"/>
                  </a:moveTo>
                  <a:lnTo>
                    <a:pt x="3791916" y="0"/>
                  </a:lnTo>
                  <a:lnTo>
                    <a:pt x="3791916" y="3791978"/>
                  </a:lnTo>
                  <a:lnTo>
                    <a:pt x="0" y="37919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5" name="Google Shape;1175;p28"/>
            <p:cNvSpPr txBox="1"/>
            <p:nvPr/>
          </p:nvSpPr>
          <p:spPr>
            <a:xfrm>
              <a:off x="0" y="38100"/>
              <a:ext cx="3791916" cy="375387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500">
                  <a:solidFill>
                    <a:srgbClr val="000000"/>
                  </a:solidFill>
                  <a:latin typeface="Garamond"/>
                  <a:ea typeface="Garamond"/>
                  <a:cs typeface="Garamond"/>
                  <a:sym typeface="Garamond"/>
                </a:rPr>
                <a:t>FIs further capacity building</a:t>
              </a:r>
              <a:endParaRPr/>
            </a:p>
          </p:txBody>
        </p:sp>
      </p:grpSp>
      <p:sp>
        <p:nvSpPr>
          <p:cNvPr id="1176" name="Google Shape;1176;p28"/>
          <p:cNvSpPr/>
          <p:nvPr/>
        </p:nvSpPr>
        <p:spPr>
          <a:xfrm>
            <a:off x="13014111" y="2301564"/>
            <a:ext cx="4001738" cy="4001834"/>
          </a:xfrm>
          <a:custGeom>
            <a:rect b="b" l="l" r="r" t="t"/>
            <a:pathLst>
              <a:path extrusionOk="0" h="5335778" w="5335651">
                <a:moveTo>
                  <a:pt x="0" y="2667889"/>
                </a:moveTo>
                <a:cubicBezTo>
                  <a:pt x="0" y="1194435"/>
                  <a:pt x="1194435" y="0"/>
                  <a:pt x="2667762" y="0"/>
                </a:cubicBezTo>
                <a:cubicBezTo>
                  <a:pt x="4141089" y="0"/>
                  <a:pt x="5335651" y="1194435"/>
                  <a:pt x="5335651" y="2667889"/>
                </a:cubicBezTo>
                <a:cubicBezTo>
                  <a:pt x="5335651" y="4141343"/>
                  <a:pt x="4141216" y="5335778"/>
                  <a:pt x="2667762" y="5335778"/>
                </a:cubicBezTo>
                <a:cubicBezTo>
                  <a:pt x="1194308" y="5335778"/>
                  <a:pt x="0" y="4141343"/>
                  <a:pt x="0" y="2667889"/>
                </a:cubicBezTo>
                <a:close/>
              </a:path>
            </a:pathLst>
          </a:custGeom>
          <a:solidFill>
            <a:srgbClr val="9C47AD">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77" name="Google Shape;1177;p28"/>
          <p:cNvGrpSpPr/>
          <p:nvPr/>
        </p:nvGrpSpPr>
        <p:grpSpPr>
          <a:xfrm>
            <a:off x="13593007" y="2880470"/>
            <a:ext cx="2843937" cy="2843984"/>
            <a:chOff x="0" y="0"/>
            <a:chExt cx="3791916" cy="3791978"/>
          </a:xfrm>
        </p:grpSpPr>
        <p:sp>
          <p:nvSpPr>
            <p:cNvPr id="1178" name="Google Shape;1178;p28"/>
            <p:cNvSpPr/>
            <p:nvPr/>
          </p:nvSpPr>
          <p:spPr>
            <a:xfrm>
              <a:off x="0" y="0"/>
              <a:ext cx="3791916" cy="3791978"/>
            </a:xfrm>
            <a:custGeom>
              <a:rect b="b" l="l" r="r" t="t"/>
              <a:pathLst>
                <a:path extrusionOk="0" h="3791978" w="3791916">
                  <a:moveTo>
                    <a:pt x="0" y="0"/>
                  </a:moveTo>
                  <a:lnTo>
                    <a:pt x="3791916" y="0"/>
                  </a:lnTo>
                  <a:lnTo>
                    <a:pt x="3791916" y="3791978"/>
                  </a:lnTo>
                  <a:lnTo>
                    <a:pt x="0" y="37919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9" name="Google Shape;1179;p28"/>
            <p:cNvSpPr txBox="1"/>
            <p:nvPr/>
          </p:nvSpPr>
          <p:spPr>
            <a:xfrm>
              <a:off x="0" y="38100"/>
              <a:ext cx="3791916" cy="375387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500">
                  <a:solidFill>
                    <a:srgbClr val="000000"/>
                  </a:solidFill>
                  <a:latin typeface="Garamond"/>
                  <a:ea typeface="Garamond"/>
                  <a:cs typeface="Garamond"/>
                  <a:sym typeface="Garamond"/>
                </a:rPr>
                <a:t>Recognition of individual FI needs and abilities </a:t>
              </a:r>
              <a:endParaRPr/>
            </a:p>
          </p:txBody>
        </p:sp>
      </p:grpSp>
      <p:sp>
        <p:nvSpPr>
          <p:cNvPr id="1180" name="Google Shape;1180;p28"/>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sp>
        <p:nvSpPr>
          <p:cNvPr id="1189" name="Google Shape;1189;p29"/>
          <p:cNvSpPr/>
          <p:nvPr/>
        </p:nvSpPr>
        <p:spPr>
          <a:xfrm>
            <a:off x="0" y="11430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27342" l="0" r="0" t="-598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90" name="Google Shape;1190;p29"/>
          <p:cNvGrpSpPr/>
          <p:nvPr/>
        </p:nvGrpSpPr>
        <p:grpSpPr>
          <a:xfrm>
            <a:off x="2054130" y="3455789"/>
            <a:ext cx="14985461" cy="3230761"/>
            <a:chOff x="0" y="-38100"/>
            <a:chExt cx="3946788" cy="850900"/>
          </a:xfrm>
        </p:grpSpPr>
        <p:sp>
          <p:nvSpPr>
            <p:cNvPr id="1191" name="Google Shape;1191;p29"/>
            <p:cNvSpPr/>
            <p:nvPr/>
          </p:nvSpPr>
          <p:spPr>
            <a:xfrm>
              <a:off x="0" y="0"/>
              <a:ext cx="3946788" cy="812800"/>
            </a:xfrm>
            <a:custGeom>
              <a:rect b="b" l="l" r="r" t="t"/>
              <a:pathLst>
                <a:path extrusionOk="0" h="812800" w="3946788">
                  <a:moveTo>
                    <a:pt x="18082" y="0"/>
                  </a:moveTo>
                  <a:lnTo>
                    <a:pt x="3928706" y="0"/>
                  </a:lnTo>
                  <a:cubicBezTo>
                    <a:pt x="3933502" y="0"/>
                    <a:pt x="3938101" y="1905"/>
                    <a:pt x="3941492" y="5296"/>
                  </a:cubicBezTo>
                  <a:cubicBezTo>
                    <a:pt x="3944883" y="8687"/>
                    <a:pt x="3946788" y="13286"/>
                    <a:pt x="3946788" y="18082"/>
                  </a:cubicBezTo>
                  <a:lnTo>
                    <a:pt x="3946788" y="794718"/>
                  </a:lnTo>
                  <a:cubicBezTo>
                    <a:pt x="3946788" y="799514"/>
                    <a:pt x="3944883" y="804113"/>
                    <a:pt x="3941492" y="807504"/>
                  </a:cubicBezTo>
                  <a:cubicBezTo>
                    <a:pt x="3938101" y="810895"/>
                    <a:pt x="3933502" y="812800"/>
                    <a:pt x="3928706" y="812800"/>
                  </a:cubicBezTo>
                  <a:lnTo>
                    <a:pt x="18082" y="812800"/>
                  </a:lnTo>
                  <a:cubicBezTo>
                    <a:pt x="13286" y="812800"/>
                    <a:pt x="8687" y="810895"/>
                    <a:pt x="5296" y="807504"/>
                  </a:cubicBezTo>
                  <a:cubicBezTo>
                    <a:pt x="1905" y="804113"/>
                    <a:pt x="0" y="799514"/>
                    <a:pt x="0" y="794718"/>
                  </a:cubicBezTo>
                  <a:lnTo>
                    <a:pt x="0" y="18082"/>
                  </a:lnTo>
                  <a:cubicBezTo>
                    <a:pt x="0" y="13286"/>
                    <a:pt x="1905" y="8687"/>
                    <a:pt x="5296" y="5296"/>
                  </a:cubicBezTo>
                  <a:cubicBezTo>
                    <a:pt x="8687" y="1905"/>
                    <a:pt x="13286" y="0"/>
                    <a:pt x="18082" y="0"/>
                  </a:cubicBezTo>
                  <a:close/>
                </a:path>
              </a:pathLst>
            </a:custGeom>
            <a:solidFill>
              <a:srgbClr val="FFFFFF">
                <a:alpha val="8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92" name="Google Shape;1192;p29"/>
            <p:cNvSpPr txBox="1"/>
            <p:nvPr/>
          </p:nvSpPr>
          <p:spPr>
            <a:xfrm>
              <a:off x="0" y="-38100"/>
              <a:ext cx="3946788"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193" name="Google Shape;1193;p29"/>
          <p:cNvGrpSpPr/>
          <p:nvPr/>
        </p:nvGrpSpPr>
        <p:grpSpPr>
          <a:xfrm>
            <a:off x="1660161" y="4664088"/>
            <a:ext cx="15773400" cy="958824"/>
            <a:chOff x="0" y="0"/>
            <a:chExt cx="21031200" cy="1278432"/>
          </a:xfrm>
        </p:grpSpPr>
        <p:sp>
          <p:nvSpPr>
            <p:cNvPr id="1194" name="Google Shape;1194;p29"/>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95" name="Google Shape;1195;p29"/>
            <p:cNvSpPr txBox="1"/>
            <p:nvPr/>
          </p:nvSpPr>
          <p:spPr>
            <a:xfrm>
              <a:off x="0" y="38100"/>
              <a:ext cx="21031200" cy="1240332"/>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600">
                  <a:solidFill>
                    <a:srgbClr val="AA1918"/>
                  </a:solidFill>
                  <a:latin typeface="Garamond"/>
                  <a:ea typeface="Garamond"/>
                  <a:cs typeface="Garamond"/>
                  <a:sym typeface="Garamond"/>
                </a:rPr>
                <a:t>SCALE UP PHASE</a:t>
              </a:r>
              <a:endParaRPr/>
            </a:p>
          </p:txBody>
        </p:sp>
      </p:grpSp>
      <p:grpSp>
        <p:nvGrpSpPr>
          <p:cNvPr id="1196" name="Google Shape;1196;p29"/>
          <p:cNvGrpSpPr/>
          <p:nvPr/>
        </p:nvGrpSpPr>
        <p:grpSpPr>
          <a:xfrm>
            <a:off x="12915900" y="9505950"/>
            <a:ext cx="4114800" cy="576225"/>
            <a:chOff x="0" y="-38100"/>
            <a:chExt cx="5486400" cy="768300"/>
          </a:xfrm>
        </p:grpSpPr>
        <p:sp>
          <p:nvSpPr>
            <p:cNvPr id="1197" name="Google Shape;1197;p29"/>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98" name="Google Shape;1198;p29"/>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29</a:t>
              </a:r>
              <a:endParaRPr sz="1800">
                <a:solidFill>
                  <a:srgbClr val="888888"/>
                </a:solidFill>
                <a:latin typeface="Calibri"/>
                <a:ea typeface="Calibri"/>
                <a:cs typeface="Calibri"/>
                <a:sym typeface="Calibri"/>
              </a:endParaRPr>
            </a:p>
          </p:txBody>
        </p:sp>
      </p:gr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grpSp>
        <p:nvGrpSpPr>
          <p:cNvPr id="109" name="Google Shape;109;p3"/>
          <p:cNvGrpSpPr/>
          <p:nvPr/>
        </p:nvGrpSpPr>
        <p:grpSpPr>
          <a:xfrm>
            <a:off x="4312241" y="98215"/>
            <a:ext cx="4737920" cy="9798707"/>
            <a:chOff x="1696037" y="89907"/>
            <a:chExt cx="3579762" cy="7403467"/>
          </a:xfrm>
        </p:grpSpPr>
        <p:pic>
          <p:nvPicPr>
            <p:cNvPr id="110" name="Google Shape;110;p3"/>
            <p:cNvPicPr preferRelativeResize="0"/>
            <p:nvPr/>
          </p:nvPicPr>
          <p:blipFill rotWithShape="1">
            <a:blip r:embed="rId3">
              <a:alphaModFix/>
            </a:blip>
            <a:srcRect b="0" l="0" r="0" t="0"/>
            <a:stretch/>
          </p:blipFill>
          <p:spPr>
            <a:xfrm>
              <a:off x="1696037" y="89907"/>
              <a:ext cx="3579762" cy="3425685"/>
            </a:xfrm>
            <a:prstGeom prst="rect">
              <a:avLst/>
            </a:prstGeom>
            <a:noFill/>
            <a:ln>
              <a:noFill/>
            </a:ln>
          </p:spPr>
        </p:pic>
        <p:sp>
          <p:nvSpPr>
            <p:cNvPr id="111" name="Google Shape;111;p3"/>
            <p:cNvSpPr/>
            <p:nvPr/>
          </p:nvSpPr>
          <p:spPr>
            <a:xfrm>
              <a:off x="5132568" y="569334"/>
              <a:ext cx="0" cy="6924040"/>
            </a:xfrm>
            <a:custGeom>
              <a:rect b="b" l="l" r="r" t="t"/>
              <a:pathLst>
                <a:path extrusionOk="0" h="6924040" w="120000">
                  <a:moveTo>
                    <a:pt x="0" y="0"/>
                  </a:moveTo>
                  <a:lnTo>
                    <a:pt x="0" y="6923595"/>
                  </a:lnTo>
                </a:path>
              </a:pathLst>
            </a:custGeom>
            <a:noFill/>
            <a:ln cap="flat" cmpd="sng" w="9525">
              <a:solidFill>
                <a:srgbClr val="AA1A17"/>
              </a:solidFill>
              <a:prstDash val="dash"/>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Montserrat"/>
                <a:ea typeface="Montserrat"/>
                <a:cs typeface="Montserrat"/>
                <a:sym typeface="Montserrat"/>
              </a:endParaRPr>
            </a:p>
          </p:txBody>
        </p:sp>
      </p:grpSp>
      <p:sp>
        <p:nvSpPr>
          <p:cNvPr id="112" name="Google Shape;112;p3"/>
          <p:cNvSpPr txBox="1"/>
          <p:nvPr>
            <p:ph type="title"/>
          </p:nvPr>
        </p:nvSpPr>
        <p:spPr>
          <a:xfrm>
            <a:off x="1023810" y="1029556"/>
            <a:ext cx="1291488" cy="640891"/>
          </a:xfrm>
          <a:prstGeom prst="rect">
            <a:avLst/>
          </a:prstGeom>
          <a:noFill/>
          <a:ln>
            <a:noFill/>
          </a:ln>
        </p:spPr>
        <p:txBody>
          <a:bodyPr anchorCtr="0" anchor="ctr" bIns="0" lIns="0" spcFirstLastPara="1" rIns="0" wrap="square" tIns="18475">
            <a:spAutoFit/>
          </a:bodyPr>
          <a:lstStyle/>
          <a:p>
            <a:pPr indent="0" lvl="0" marL="16809" rtl="0" algn="l">
              <a:lnSpc>
                <a:spcPct val="90000"/>
              </a:lnSpc>
              <a:spcBef>
                <a:spcPts val="146"/>
              </a:spcBef>
              <a:spcAft>
                <a:spcPts val="0"/>
              </a:spcAft>
              <a:buSzPts val="1800"/>
              <a:buNone/>
            </a:pPr>
            <a:r>
              <a:rPr lang="en-US">
                <a:solidFill>
                  <a:srgbClr val="AA1A17"/>
                </a:solidFill>
                <a:latin typeface="Verdana"/>
                <a:ea typeface="Verdana"/>
                <a:cs typeface="Verdana"/>
                <a:sym typeface="Verdana"/>
              </a:rPr>
              <a:t>25</a:t>
            </a:r>
            <a:r>
              <a:rPr lang="en-US">
                <a:latin typeface="Verdana"/>
                <a:ea typeface="Verdana"/>
                <a:cs typeface="Verdana"/>
                <a:sym typeface="Verdana"/>
              </a:rPr>
              <a:t> </a:t>
            </a:r>
            <a:endParaRPr/>
          </a:p>
        </p:txBody>
      </p:sp>
      <p:grpSp>
        <p:nvGrpSpPr>
          <p:cNvPr id="113" name="Google Shape;113;p3"/>
          <p:cNvGrpSpPr/>
          <p:nvPr/>
        </p:nvGrpSpPr>
        <p:grpSpPr>
          <a:xfrm>
            <a:off x="836255" y="4493237"/>
            <a:ext cx="7362363" cy="5220671"/>
            <a:chOff x="1626642" y="3145386"/>
            <a:chExt cx="3932811" cy="3466028"/>
          </a:xfrm>
        </p:grpSpPr>
        <p:sp>
          <p:nvSpPr>
            <p:cNvPr id="114" name="Google Shape;114;p3"/>
            <p:cNvSpPr txBox="1"/>
            <p:nvPr/>
          </p:nvSpPr>
          <p:spPr>
            <a:xfrm>
              <a:off x="1626642" y="3445992"/>
              <a:ext cx="3551250" cy="1014934"/>
            </a:xfrm>
            <a:prstGeom prst="rect">
              <a:avLst/>
            </a:prstGeom>
            <a:noFill/>
            <a:ln>
              <a:noFill/>
            </a:ln>
          </p:spPr>
          <p:txBody>
            <a:bodyPr anchorCtr="0" anchor="t" bIns="0" lIns="0" spcFirstLastPara="1" rIns="0" wrap="square" tIns="16800">
              <a:spAutoFit/>
            </a:bodyPr>
            <a:lstStyle/>
            <a:p>
              <a:pPr indent="0" lvl="0" marL="1107761" marR="0" rtl="0" algn="l">
                <a:spcBef>
                  <a:spcPts val="0"/>
                </a:spcBef>
                <a:spcAft>
                  <a:spcPts val="0"/>
                </a:spcAft>
                <a:buNone/>
              </a:pPr>
              <a:r>
                <a:rPr lang="en-US" sz="2700">
                  <a:solidFill>
                    <a:srgbClr val="53678D"/>
                  </a:solidFill>
                  <a:latin typeface="Verdana"/>
                  <a:ea typeface="Verdana"/>
                  <a:cs typeface="Verdana"/>
                  <a:sym typeface="Verdana"/>
                </a:rPr>
                <a:t>   Sectors</a:t>
              </a:r>
              <a:endParaRPr sz="2700">
                <a:solidFill>
                  <a:srgbClr val="000000"/>
                </a:solidFill>
                <a:latin typeface="Verdana"/>
                <a:ea typeface="Verdana"/>
                <a:cs typeface="Verdana"/>
                <a:sym typeface="Verdana"/>
              </a:endParaRPr>
            </a:p>
            <a:p>
              <a:pPr indent="0" lvl="0" marL="16809" marR="6725" rtl="0" algn="l">
                <a:lnSpc>
                  <a:spcPct val="112200"/>
                </a:lnSpc>
                <a:spcBef>
                  <a:spcPts val="2448"/>
                </a:spcBef>
                <a:spcAft>
                  <a:spcPts val="0"/>
                </a:spcAft>
                <a:buNone/>
              </a:pPr>
              <a:r>
                <a:rPr lang="en-US" sz="1575">
                  <a:solidFill>
                    <a:srgbClr val="53678D"/>
                  </a:solidFill>
                  <a:latin typeface="Verdana"/>
                  <a:ea typeface="Verdana"/>
                  <a:cs typeface="Verdana"/>
                  <a:sym typeface="Verdana"/>
                </a:rPr>
                <a:t>Climate Smart |        E-mobility |    Education | Edutech |    Health Tech  Agro Processing |   Agro Tech |    FMCG |       Manufacturing |     W ASH  Financial Services |    Hospitality |    Real Estate |    Clean Technology</a:t>
              </a:r>
              <a:endParaRPr sz="1575">
                <a:solidFill>
                  <a:srgbClr val="000000"/>
                </a:solidFill>
                <a:latin typeface="Verdana"/>
                <a:ea typeface="Verdana"/>
                <a:cs typeface="Verdana"/>
                <a:sym typeface="Verdana"/>
              </a:endParaRPr>
            </a:p>
          </p:txBody>
        </p:sp>
        <p:sp>
          <p:nvSpPr>
            <p:cNvPr id="115" name="Google Shape;115;p3"/>
            <p:cNvSpPr/>
            <p:nvPr/>
          </p:nvSpPr>
          <p:spPr>
            <a:xfrm>
              <a:off x="1644118" y="4649527"/>
              <a:ext cx="3915335" cy="0"/>
            </a:xfrm>
            <a:custGeom>
              <a:rect b="b" l="l" r="r" t="t"/>
              <a:pathLst>
                <a:path extrusionOk="0" h="120000" w="4437380">
                  <a:moveTo>
                    <a:pt x="0" y="0"/>
                  </a:moveTo>
                  <a:lnTo>
                    <a:pt x="4437100" y="0"/>
                  </a:lnTo>
                </a:path>
              </a:pathLst>
            </a:custGeom>
            <a:noFill/>
            <a:ln cap="flat" cmpd="sng" w="9525">
              <a:solidFill>
                <a:srgbClr val="AA1A1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16" name="Google Shape;116;p3"/>
            <p:cNvSpPr/>
            <p:nvPr/>
          </p:nvSpPr>
          <p:spPr>
            <a:xfrm>
              <a:off x="1644118" y="3145386"/>
              <a:ext cx="3915335" cy="0"/>
            </a:xfrm>
            <a:custGeom>
              <a:rect b="b" l="l" r="r" t="t"/>
              <a:pathLst>
                <a:path extrusionOk="0" h="120000" w="4437380">
                  <a:moveTo>
                    <a:pt x="0" y="0"/>
                  </a:moveTo>
                  <a:lnTo>
                    <a:pt x="4437100" y="0"/>
                  </a:lnTo>
                </a:path>
              </a:pathLst>
            </a:custGeom>
            <a:noFill/>
            <a:ln cap="flat" cmpd="sng" w="9525">
              <a:solidFill>
                <a:srgbClr val="AA1A1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pic>
          <p:nvPicPr>
            <p:cNvPr id="117" name="Google Shape;117;p3"/>
            <p:cNvPicPr preferRelativeResize="0"/>
            <p:nvPr/>
          </p:nvPicPr>
          <p:blipFill rotWithShape="1">
            <a:blip r:embed="rId4">
              <a:alphaModFix/>
            </a:blip>
            <a:srcRect b="0" l="0" r="0" t="0"/>
            <a:stretch/>
          </p:blipFill>
          <p:spPr>
            <a:xfrm>
              <a:off x="1663506" y="3299076"/>
              <a:ext cx="604609" cy="579803"/>
            </a:xfrm>
            <a:prstGeom prst="rect">
              <a:avLst/>
            </a:prstGeom>
            <a:noFill/>
            <a:ln>
              <a:noFill/>
            </a:ln>
          </p:spPr>
        </p:pic>
        <p:grpSp>
          <p:nvGrpSpPr>
            <p:cNvPr id="118" name="Google Shape;118;p3"/>
            <p:cNvGrpSpPr/>
            <p:nvPr/>
          </p:nvGrpSpPr>
          <p:grpSpPr>
            <a:xfrm>
              <a:off x="1638689" y="5826460"/>
              <a:ext cx="1480624" cy="778494"/>
              <a:chOff x="295081" y="6603321"/>
              <a:chExt cx="1678041" cy="882293"/>
            </a:xfrm>
          </p:grpSpPr>
          <p:sp>
            <p:nvSpPr>
              <p:cNvPr id="119" name="Google Shape;119;p3"/>
              <p:cNvSpPr/>
              <p:nvPr/>
            </p:nvSpPr>
            <p:spPr>
              <a:xfrm>
                <a:off x="1841042" y="6605930"/>
                <a:ext cx="132080" cy="445134"/>
              </a:xfrm>
              <a:custGeom>
                <a:rect b="b" l="l" r="r" t="t"/>
                <a:pathLst>
                  <a:path extrusionOk="0" h="445134" w="132080">
                    <a:moveTo>
                      <a:pt x="130111" y="260527"/>
                    </a:moveTo>
                    <a:lnTo>
                      <a:pt x="0" y="260527"/>
                    </a:lnTo>
                    <a:lnTo>
                      <a:pt x="0" y="296087"/>
                    </a:lnTo>
                    <a:lnTo>
                      <a:pt x="46177" y="296087"/>
                    </a:lnTo>
                    <a:lnTo>
                      <a:pt x="46177" y="444677"/>
                    </a:lnTo>
                    <a:lnTo>
                      <a:pt x="83934" y="444677"/>
                    </a:lnTo>
                    <a:lnTo>
                      <a:pt x="83934" y="296087"/>
                    </a:lnTo>
                    <a:lnTo>
                      <a:pt x="130111" y="296087"/>
                    </a:lnTo>
                    <a:lnTo>
                      <a:pt x="130111" y="260527"/>
                    </a:lnTo>
                    <a:close/>
                  </a:path>
                  <a:path extrusionOk="0" h="445134" w="132080">
                    <a:moveTo>
                      <a:pt x="131686" y="163830"/>
                    </a:moveTo>
                    <a:lnTo>
                      <a:pt x="42202" y="163830"/>
                    </a:lnTo>
                    <a:lnTo>
                      <a:pt x="42202" y="119380"/>
                    </a:lnTo>
                    <a:lnTo>
                      <a:pt x="119888" y="119380"/>
                    </a:lnTo>
                    <a:lnTo>
                      <a:pt x="119888" y="81280"/>
                    </a:lnTo>
                    <a:lnTo>
                      <a:pt x="42202" y="81280"/>
                    </a:lnTo>
                    <a:lnTo>
                      <a:pt x="42202" y="38100"/>
                    </a:lnTo>
                    <a:lnTo>
                      <a:pt x="130517" y="38100"/>
                    </a:lnTo>
                    <a:lnTo>
                      <a:pt x="130517" y="0"/>
                    </a:lnTo>
                    <a:lnTo>
                      <a:pt x="774" y="0"/>
                    </a:lnTo>
                    <a:lnTo>
                      <a:pt x="774" y="38100"/>
                    </a:lnTo>
                    <a:lnTo>
                      <a:pt x="774" y="81280"/>
                    </a:lnTo>
                    <a:lnTo>
                      <a:pt x="774" y="119380"/>
                    </a:lnTo>
                    <a:lnTo>
                      <a:pt x="774" y="163830"/>
                    </a:lnTo>
                    <a:lnTo>
                      <a:pt x="774" y="201930"/>
                    </a:lnTo>
                    <a:lnTo>
                      <a:pt x="131686" y="201930"/>
                    </a:lnTo>
                    <a:lnTo>
                      <a:pt x="131686" y="163830"/>
                    </a:lnTo>
                    <a:close/>
                  </a:path>
                </a:pathLst>
              </a:custGeom>
              <a:solidFill>
                <a:srgbClr val="35ABE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pic>
            <p:nvPicPr>
              <p:cNvPr id="120" name="Google Shape;120;p3"/>
              <p:cNvPicPr preferRelativeResize="0"/>
              <p:nvPr/>
            </p:nvPicPr>
            <p:blipFill rotWithShape="1">
              <a:blip r:embed="rId5">
                <a:alphaModFix/>
              </a:blip>
              <a:srcRect b="0" l="0" r="0" t="0"/>
              <a:stretch/>
            </p:blipFill>
            <p:spPr>
              <a:xfrm>
                <a:off x="295081" y="6603321"/>
                <a:ext cx="1675128" cy="882293"/>
              </a:xfrm>
              <a:prstGeom prst="rect">
                <a:avLst/>
              </a:prstGeom>
              <a:noFill/>
              <a:ln>
                <a:noFill/>
              </a:ln>
            </p:spPr>
          </p:pic>
        </p:grpSp>
        <p:pic>
          <p:nvPicPr>
            <p:cNvPr id="121" name="Google Shape;121;p3"/>
            <p:cNvPicPr preferRelativeResize="0"/>
            <p:nvPr/>
          </p:nvPicPr>
          <p:blipFill rotWithShape="1">
            <a:blip r:embed="rId6">
              <a:alphaModFix/>
            </a:blip>
            <a:srcRect b="0" l="0" r="0" t="0"/>
            <a:stretch/>
          </p:blipFill>
          <p:spPr>
            <a:xfrm>
              <a:off x="2180009" y="5439342"/>
              <a:ext cx="389416" cy="330713"/>
            </a:xfrm>
            <a:prstGeom prst="rect">
              <a:avLst/>
            </a:prstGeom>
            <a:noFill/>
            <a:ln>
              <a:noFill/>
            </a:ln>
          </p:spPr>
        </p:pic>
        <p:pic>
          <p:nvPicPr>
            <p:cNvPr id="122" name="Google Shape;122;p3"/>
            <p:cNvPicPr preferRelativeResize="0"/>
            <p:nvPr/>
          </p:nvPicPr>
          <p:blipFill rotWithShape="1">
            <a:blip r:embed="rId7">
              <a:alphaModFix/>
            </a:blip>
            <a:srcRect b="0" l="0" r="0" t="0"/>
            <a:stretch/>
          </p:blipFill>
          <p:spPr>
            <a:xfrm>
              <a:off x="5034377" y="6089220"/>
              <a:ext cx="522160" cy="522194"/>
            </a:xfrm>
            <a:prstGeom prst="rect">
              <a:avLst/>
            </a:prstGeom>
            <a:noFill/>
            <a:ln>
              <a:noFill/>
            </a:ln>
          </p:spPr>
        </p:pic>
        <p:pic>
          <p:nvPicPr>
            <p:cNvPr id="123" name="Google Shape;123;p3"/>
            <p:cNvPicPr preferRelativeResize="0"/>
            <p:nvPr/>
          </p:nvPicPr>
          <p:blipFill rotWithShape="1">
            <a:blip r:embed="rId8">
              <a:alphaModFix/>
            </a:blip>
            <a:srcRect b="0" l="0" r="0" t="0"/>
            <a:stretch/>
          </p:blipFill>
          <p:spPr>
            <a:xfrm>
              <a:off x="4461006" y="5504038"/>
              <a:ext cx="522160" cy="522193"/>
            </a:xfrm>
            <a:prstGeom prst="rect">
              <a:avLst/>
            </a:prstGeom>
            <a:noFill/>
            <a:ln>
              <a:noFill/>
            </a:ln>
          </p:spPr>
        </p:pic>
        <p:pic>
          <p:nvPicPr>
            <p:cNvPr id="124" name="Google Shape;124;p3"/>
            <p:cNvPicPr preferRelativeResize="0"/>
            <p:nvPr/>
          </p:nvPicPr>
          <p:blipFill rotWithShape="1">
            <a:blip r:embed="rId9">
              <a:alphaModFix/>
            </a:blip>
            <a:srcRect b="0" l="0" r="0" t="0"/>
            <a:stretch/>
          </p:blipFill>
          <p:spPr>
            <a:xfrm>
              <a:off x="3302968" y="6086531"/>
              <a:ext cx="522149" cy="522193"/>
            </a:xfrm>
            <a:prstGeom prst="rect">
              <a:avLst/>
            </a:prstGeom>
            <a:noFill/>
            <a:ln>
              <a:noFill/>
            </a:ln>
          </p:spPr>
        </p:pic>
        <p:grpSp>
          <p:nvGrpSpPr>
            <p:cNvPr id="125" name="Google Shape;125;p3"/>
            <p:cNvGrpSpPr/>
            <p:nvPr/>
          </p:nvGrpSpPr>
          <p:grpSpPr>
            <a:xfrm>
              <a:off x="3303550" y="4931070"/>
              <a:ext cx="522194" cy="522194"/>
              <a:chOff x="2181923" y="5588546"/>
              <a:chExt cx="591820" cy="591820"/>
            </a:xfrm>
          </p:grpSpPr>
          <p:sp>
            <p:nvSpPr>
              <p:cNvPr id="126" name="Google Shape;126;p3"/>
              <p:cNvSpPr/>
              <p:nvPr/>
            </p:nvSpPr>
            <p:spPr>
              <a:xfrm>
                <a:off x="2181923" y="5588546"/>
                <a:ext cx="591820" cy="591820"/>
              </a:xfrm>
              <a:custGeom>
                <a:rect b="b" l="l" r="r" t="t"/>
                <a:pathLst>
                  <a:path extrusionOk="0" h="591820" w="591819">
                    <a:moveTo>
                      <a:pt x="591807" y="0"/>
                    </a:moveTo>
                    <a:lnTo>
                      <a:pt x="0" y="0"/>
                    </a:lnTo>
                    <a:lnTo>
                      <a:pt x="0" y="591819"/>
                    </a:lnTo>
                    <a:lnTo>
                      <a:pt x="591807" y="591819"/>
                    </a:lnTo>
                    <a:lnTo>
                      <a:pt x="591807" y="0"/>
                    </a:lnTo>
                    <a:close/>
                  </a:path>
                </a:pathLst>
              </a:custGeom>
              <a:solidFill>
                <a:srgbClr val="D7A30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27" name="Google Shape;127;p3"/>
              <p:cNvSpPr/>
              <p:nvPr/>
            </p:nvSpPr>
            <p:spPr>
              <a:xfrm>
                <a:off x="2240559" y="5636755"/>
                <a:ext cx="396875" cy="467359"/>
              </a:xfrm>
              <a:custGeom>
                <a:rect b="b" l="l" r="r" t="t"/>
                <a:pathLst>
                  <a:path extrusionOk="0" h="467360" w="396875">
                    <a:moveTo>
                      <a:pt x="53111" y="25184"/>
                    </a:moveTo>
                    <a:lnTo>
                      <a:pt x="51536" y="14058"/>
                    </a:lnTo>
                    <a:lnTo>
                      <a:pt x="46723" y="6197"/>
                    </a:lnTo>
                    <a:lnTo>
                      <a:pt x="38557" y="1536"/>
                    </a:lnTo>
                    <a:lnTo>
                      <a:pt x="26911" y="0"/>
                    </a:lnTo>
                    <a:lnTo>
                      <a:pt x="15328" y="1714"/>
                    </a:lnTo>
                    <a:lnTo>
                      <a:pt x="7023" y="6743"/>
                    </a:lnTo>
                    <a:lnTo>
                      <a:pt x="2019" y="14909"/>
                    </a:lnTo>
                    <a:lnTo>
                      <a:pt x="342" y="26035"/>
                    </a:lnTo>
                    <a:lnTo>
                      <a:pt x="342" y="40500"/>
                    </a:lnTo>
                    <a:lnTo>
                      <a:pt x="18630" y="40500"/>
                    </a:lnTo>
                    <a:lnTo>
                      <a:pt x="18630" y="18288"/>
                    </a:lnTo>
                    <a:lnTo>
                      <a:pt x="22148" y="16179"/>
                    </a:lnTo>
                    <a:lnTo>
                      <a:pt x="30226" y="16179"/>
                    </a:lnTo>
                    <a:lnTo>
                      <a:pt x="33591" y="17792"/>
                    </a:lnTo>
                    <a:lnTo>
                      <a:pt x="33591" y="44894"/>
                    </a:lnTo>
                    <a:lnTo>
                      <a:pt x="32689" y="48780"/>
                    </a:lnTo>
                    <a:lnTo>
                      <a:pt x="14922" y="67614"/>
                    </a:lnTo>
                    <a:lnTo>
                      <a:pt x="7988" y="75730"/>
                    </a:lnTo>
                    <a:lnTo>
                      <a:pt x="3365" y="83121"/>
                    </a:lnTo>
                    <a:lnTo>
                      <a:pt x="800" y="90551"/>
                    </a:lnTo>
                    <a:lnTo>
                      <a:pt x="0" y="98742"/>
                    </a:lnTo>
                    <a:lnTo>
                      <a:pt x="0" y="120751"/>
                    </a:lnTo>
                    <a:lnTo>
                      <a:pt x="52070" y="120751"/>
                    </a:lnTo>
                    <a:lnTo>
                      <a:pt x="52070" y="104381"/>
                    </a:lnTo>
                    <a:lnTo>
                      <a:pt x="19177" y="104381"/>
                    </a:lnTo>
                    <a:lnTo>
                      <a:pt x="19177" y="89395"/>
                    </a:lnTo>
                    <a:lnTo>
                      <a:pt x="46799" y="59194"/>
                    </a:lnTo>
                    <a:lnTo>
                      <a:pt x="53111" y="36766"/>
                    </a:lnTo>
                    <a:lnTo>
                      <a:pt x="53111" y="25184"/>
                    </a:lnTo>
                    <a:close/>
                  </a:path>
                  <a:path extrusionOk="0" h="467360" w="396875">
                    <a:moveTo>
                      <a:pt x="396798" y="333883"/>
                    </a:moveTo>
                    <a:lnTo>
                      <a:pt x="395046" y="332117"/>
                    </a:lnTo>
                    <a:lnTo>
                      <a:pt x="79527" y="332117"/>
                    </a:lnTo>
                    <a:lnTo>
                      <a:pt x="77762" y="333883"/>
                    </a:lnTo>
                    <a:lnTo>
                      <a:pt x="77978" y="337845"/>
                    </a:lnTo>
                    <a:lnTo>
                      <a:pt x="90970" y="376770"/>
                    </a:lnTo>
                    <a:lnTo>
                      <a:pt x="114452" y="410311"/>
                    </a:lnTo>
                    <a:lnTo>
                      <a:pt x="146672" y="436841"/>
                    </a:lnTo>
                    <a:lnTo>
                      <a:pt x="185851" y="454685"/>
                    </a:lnTo>
                    <a:lnTo>
                      <a:pt x="185940" y="465455"/>
                    </a:lnTo>
                    <a:lnTo>
                      <a:pt x="187629" y="467106"/>
                    </a:lnTo>
                    <a:lnTo>
                      <a:pt x="289801" y="467106"/>
                    </a:lnTo>
                    <a:lnTo>
                      <a:pt x="291477" y="465340"/>
                    </a:lnTo>
                    <a:lnTo>
                      <a:pt x="291515" y="453745"/>
                    </a:lnTo>
                    <a:lnTo>
                      <a:pt x="329844" y="435521"/>
                    </a:lnTo>
                    <a:lnTo>
                      <a:pt x="361302" y="408927"/>
                    </a:lnTo>
                    <a:lnTo>
                      <a:pt x="384149" y="375526"/>
                    </a:lnTo>
                    <a:lnTo>
                      <a:pt x="396798" y="336016"/>
                    </a:lnTo>
                    <a:lnTo>
                      <a:pt x="396798" y="33388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pic>
            <p:nvPicPr>
              <p:cNvPr id="128" name="Google Shape;128;p3"/>
              <p:cNvPicPr preferRelativeResize="0"/>
              <p:nvPr/>
            </p:nvPicPr>
            <p:blipFill rotWithShape="1">
              <a:blip r:embed="rId10">
                <a:alphaModFix/>
              </a:blip>
              <a:srcRect b="0" l="0" r="0" t="0"/>
              <a:stretch/>
            </p:blipFill>
            <p:spPr>
              <a:xfrm>
                <a:off x="2395043" y="5830820"/>
                <a:ext cx="169238" cy="125133"/>
              </a:xfrm>
              <a:prstGeom prst="rect">
                <a:avLst/>
              </a:prstGeom>
              <a:noFill/>
              <a:ln>
                <a:noFill/>
              </a:ln>
            </p:spPr>
          </p:pic>
          <p:sp>
            <p:nvSpPr>
              <p:cNvPr id="129" name="Google Shape;129;p3"/>
              <p:cNvSpPr/>
              <p:nvPr/>
            </p:nvSpPr>
            <p:spPr>
              <a:xfrm>
                <a:off x="2350427" y="5637618"/>
                <a:ext cx="166370" cy="120650"/>
              </a:xfrm>
              <a:custGeom>
                <a:rect b="b" l="l" r="r" t="t"/>
                <a:pathLst>
                  <a:path extrusionOk="0" h="120650" w="166369">
                    <a:moveTo>
                      <a:pt x="21348" y="520"/>
                    </a:moveTo>
                    <a:lnTo>
                      <a:pt x="1295" y="520"/>
                    </a:lnTo>
                    <a:lnTo>
                      <a:pt x="1295" y="7213"/>
                    </a:lnTo>
                    <a:lnTo>
                      <a:pt x="12776" y="7213"/>
                    </a:lnTo>
                    <a:lnTo>
                      <a:pt x="0" y="42265"/>
                    </a:lnTo>
                    <a:lnTo>
                      <a:pt x="0" y="48907"/>
                    </a:lnTo>
                    <a:lnTo>
                      <a:pt x="20828" y="48907"/>
                    </a:lnTo>
                    <a:lnTo>
                      <a:pt x="20828" y="42265"/>
                    </a:lnTo>
                    <a:lnTo>
                      <a:pt x="8496" y="42265"/>
                    </a:lnTo>
                    <a:lnTo>
                      <a:pt x="21348" y="7213"/>
                    </a:lnTo>
                    <a:lnTo>
                      <a:pt x="21348" y="520"/>
                    </a:lnTo>
                    <a:close/>
                  </a:path>
                  <a:path extrusionOk="0" h="120650" w="166369">
                    <a:moveTo>
                      <a:pt x="24625" y="71424"/>
                    </a:moveTo>
                    <a:lnTo>
                      <a:pt x="16433" y="71424"/>
                    </a:lnTo>
                    <a:lnTo>
                      <a:pt x="16433" y="91897"/>
                    </a:lnTo>
                    <a:lnTo>
                      <a:pt x="8597" y="91897"/>
                    </a:lnTo>
                    <a:lnTo>
                      <a:pt x="8597" y="71424"/>
                    </a:lnTo>
                    <a:lnTo>
                      <a:pt x="457" y="71424"/>
                    </a:lnTo>
                    <a:lnTo>
                      <a:pt x="457" y="119773"/>
                    </a:lnTo>
                    <a:lnTo>
                      <a:pt x="8597" y="119773"/>
                    </a:lnTo>
                    <a:lnTo>
                      <a:pt x="8597" y="98437"/>
                    </a:lnTo>
                    <a:lnTo>
                      <a:pt x="16433" y="98437"/>
                    </a:lnTo>
                    <a:lnTo>
                      <a:pt x="16433" y="119773"/>
                    </a:lnTo>
                    <a:lnTo>
                      <a:pt x="24625" y="119773"/>
                    </a:lnTo>
                    <a:lnTo>
                      <a:pt x="24625" y="71424"/>
                    </a:lnTo>
                    <a:close/>
                  </a:path>
                  <a:path extrusionOk="0" h="120650" w="166369">
                    <a:moveTo>
                      <a:pt x="45720" y="520"/>
                    </a:moveTo>
                    <a:lnTo>
                      <a:pt x="26327" y="520"/>
                    </a:lnTo>
                    <a:lnTo>
                      <a:pt x="26327" y="48958"/>
                    </a:lnTo>
                    <a:lnTo>
                      <a:pt x="45720" y="48958"/>
                    </a:lnTo>
                    <a:lnTo>
                      <a:pt x="45720" y="42265"/>
                    </a:lnTo>
                    <a:lnTo>
                      <a:pt x="34467" y="42265"/>
                    </a:lnTo>
                    <a:lnTo>
                      <a:pt x="34467" y="27597"/>
                    </a:lnTo>
                    <a:lnTo>
                      <a:pt x="42519" y="27597"/>
                    </a:lnTo>
                    <a:lnTo>
                      <a:pt x="42519" y="21005"/>
                    </a:lnTo>
                    <a:lnTo>
                      <a:pt x="34467" y="21005"/>
                    </a:lnTo>
                    <a:lnTo>
                      <a:pt x="34467" y="7200"/>
                    </a:lnTo>
                    <a:lnTo>
                      <a:pt x="45720" y="7200"/>
                    </a:lnTo>
                    <a:lnTo>
                      <a:pt x="45720" y="520"/>
                    </a:lnTo>
                    <a:close/>
                  </a:path>
                  <a:path extrusionOk="0" h="120650" w="166369">
                    <a:moveTo>
                      <a:pt x="53606" y="71437"/>
                    </a:moveTo>
                    <a:lnTo>
                      <a:pt x="46139" y="71437"/>
                    </a:lnTo>
                    <a:lnTo>
                      <a:pt x="46139" y="111633"/>
                    </a:lnTo>
                    <a:lnTo>
                      <a:pt x="44945" y="113588"/>
                    </a:lnTo>
                    <a:lnTo>
                      <a:pt x="39293" y="113588"/>
                    </a:lnTo>
                    <a:lnTo>
                      <a:pt x="38125" y="111633"/>
                    </a:lnTo>
                    <a:lnTo>
                      <a:pt x="38125" y="71437"/>
                    </a:lnTo>
                    <a:lnTo>
                      <a:pt x="29997" y="71437"/>
                    </a:lnTo>
                    <a:lnTo>
                      <a:pt x="29997" y="115481"/>
                    </a:lnTo>
                    <a:lnTo>
                      <a:pt x="33553" y="120357"/>
                    </a:lnTo>
                    <a:lnTo>
                      <a:pt x="50406" y="120357"/>
                    </a:lnTo>
                    <a:lnTo>
                      <a:pt x="53606" y="115481"/>
                    </a:lnTo>
                    <a:lnTo>
                      <a:pt x="53606" y="71437"/>
                    </a:lnTo>
                    <a:close/>
                  </a:path>
                  <a:path extrusionOk="0" h="120650" w="166369">
                    <a:moveTo>
                      <a:pt x="75120" y="48945"/>
                    </a:moveTo>
                    <a:lnTo>
                      <a:pt x="67335" y="26949"/>
                    </a:lnTo>
                    <a:lnTo>
                      <a:pt x="68262" y="26733"/>
                    </a:lnTo>
                    <a:lnTo>
                      <a:pt x="71970" y="25869"/>
                    </a:lnTo>
                    <a:lnTo>
                      <a:pt x="73850" y="22809"/>
                    </a:lnTo>
                    <a:lnTo>
                      <a:pt x="73850" y="22250"/>
                    </a:lnTo>
                    <a:lnTo>
                      <a:pt x="73850" y="7200"/>
                    </a:lnTo>
                    <a:lnTo>
                      <a:pt x="73850" y="4622"/>
                    </a:lnTo>
                    <a:lnTo>
                      <a:pt x="70827" y="520"/>
                    </a:lnTo>
                    <a:lnTo>
                      <a:pt x="65646" y="520"/>
                    </a:lnTo>
                    <a:lnTo>
                      <a:pt x="65646" y="8445"/>
                    </a:lnTo>
                    <a:lnTo>
                      <a:pt x="65646" y="20815"/>
                    </a:lnTo>
                    <a:lnTo>
                      <a:pt x="64414" y="22250"/>
                    </a:lnTo>
                    <a:lnTo>
                      <a:pt x="58928" y="22250"/>
                    </a:lnTo>
                    <a:lnTo>
                      <a:pt x="58928" y="7200"/>
                    </a:lnTo>
                    <a:lnTo>
                      <a:pt x="64414" y="7200"/>
                    </a:lnTo>
                    <a:lnTo>
                      <a:pt x="65646" y="8445"/>
                    </a:lnTo>
                    <a:lnTo>
                      <a:pt x="65646" y="520"/>
                    </a:lnTo>
                    <a:lnTo>
                      <a:pt x="50787" y="520"/>
                    </a:lnTo>
                    <a:lnTo>
                      <a:pt x="50787" y="48945"/>
                    </a:lnTo>
                    <a:lnTo>
                      <a:pt x="58928" y="48945"/>
                    </a:lnTo>
                    <a:lnTo>
                      <a:pt x="58928" y="26733"/>
                    </a:lnTo>
                    <a:lnTo>
                      <a:pt x="66548" y="48945"/>
                    </a:lnTo>
                    <a:lnTo>
                      <a:pt x="75120" y="48945"/>
                    </a:lnTo>
                    <a:close/>
                  </a:path>
                  <a:path extrusionOk="0" h="120650" w="166369">
                    <a:moveTo>
                      <a:pt x="82486" y="71450"/>
                    </a:moveTo>
                    <a:lnTo>
                      <a:pt x="75742" y="71450"/>
                    </a:lnTo>
                    <a:lnTo>
                      <a:pt x="75742" y="99123"/>
                    </a:lnTo>
                    <a:lnTo>
                      <a:pt x="66954" y="71450"/>
                    </a:lnTo>
                    <a:lnTo>
                      <a:pt x="58953" y="71450"/>
                    </a:lnTo>
                    <a:lnTo>
                      <a:pt x="58953" y="119761"/>
                    </a:lnTo>
                    <a:lnTo>
                      <a:pt x="65798" y="119761"/>
                    </a:lnTo>
                    <a:lnTo>
                      <a:pt x="65798" y="89420"/>
                    </a:lnTo>
                    <a:lnTo>
                      <a:pt x="75374" y="119761"/>
                    </a:lnTo>
                    <a:lnTo>
                      <a:pt x="82486" y="119761"/>
                    </a:lnTo>
                    <a:lnTo>
                      <a:pt x="82486" y="71450"/>
                    </a:lnTo>
                    <a:close/>
                  </a:path>
                  <a:path extrusionOk="0" h="120650" w="166369">
                    <a:moveTo>
                      <a:pt x="103593" y="5486"/>
                    </a:moveTo>
                    <a:lnTo>
                      <a:pt x="99860" y="0"/>
                    </a:lnTo>
                    <a:lnTo>
                      <a:pt x="95453" y="0"/>
                    </a:lnTo>
                    <a:lnTo>
                      <a:pt x="95453" y="8813"/>
                    </a:lnTo>
                    <a:lnTo>
                      <a:pt x="95453" y="40640"/>
                    </a:lnTo>
                    <a:lnTo>
                      <a:pt x="94170" y="42722"/>
                    </a:lnTo>
                    <a:lnTo>
                      <a:pt x="88392" y="42722"/>
                    </a:lnTo>
                    <a:lnTo>
                      <a:pt x="87096" y="40640"/>
                    </a:lnTo>
                    <a:lnTo>
                      <a:pt x="87096" y="8813"/>
                    </a:lnTo>
                    <a:lnTo>
                      <a:pt x="88392" y="6781"/>
                    </a:lnTo>
                    <a:lnTo>
                      <a:pt x="94170" y="6781"/>
                    </a:lnTo>
                    <a:lnTo>
                      <a:pt x="95453" y="8813"/>
                    </a:lnTo>
                    <a:lnTo>
                      <a:pt x="95453" y="0"/>
                    </a:lnTo>
                    <a:lnTo>
                      <a:pt x="82689" y="0"/>
                    </a:lnTo>
                    <a:lnTo>
                      <a:pt x="78981" y="5486"/>
                    </a:lnTo>
                    <a:lnTo>
                      <a:pt x="78981" y="43916"/>
                    </a:lnTo>
                    <a:lnTo>
                      <a:pt x="82689" y="49517"/>
                    </a:lnTo>
                    <a:lnTo>
                      <a:pt x="99860" y="49517"/>
                    </a:lnTo>
                    <a:lnTo>
                      <a:pt x="103593" y="43916"/>
                    </a:lnTo>
                    <a:lnTo>
                      <a:pt x="103593" y="42722"/>
                    </a:lnTo>
                    <a:lnTo>
                      <a:pt x="103593" y="6781"/>
                    </a:lnTo>
                    <a:lnTo>
                      <a:pt x="103593" y="5486"/>
                    </a:lnTo>
                    <a:close/>
                  </a:path>
                  <a:path extrusionOk="0" h="120650" w="166369">
                    <a:moveTo>
                      <a:pt x="111671" y="75869"/>
                    </a:moveTo>
                    <a:lnTo>
                      <a:pt x="109042" y="70866"/>
                    </a:lnTo>
                    <a:lnTo>
                      <a:pt x="91478" y="70866"/>
                    </a:lnTo>
                    <a:lnTo>
                      <a:pt x="87833" y="76377"/>
                    </a:lnTo>
                    <a:lnTo>
                      <a:pt x="87833" y="114795"/>
                    </a:lnTo>
                    <a:lnTo>
                      <a:pt x="91071" y="120370"/>
                    </a:lnTo>
                    <a:lnTo>
                      <a:pt x="102501" y="120370"/>
                    </a:lnTo>
                    <a:lnTo>
                      <a:pt x="104749" y="118135"/>
                    </a:lnTo>
                    <a:lnTo>
                      <a:pt x="105854" y="114477"/>
                    </a:lnTo>
                    <a:lnTo>
                      <a:pt x="105854" y="119773"/>
                    </a:lnTo>
                    <a:lnTo>
                      <a:pt x="111671" y="119773"/>
                    </a:lnTo>
                    <a:lnTo>
                      <a:pt x="111671" y="93967"/>
                    </a:lnTo>
                    <a:lnTo>
                      <a:pt x="100126" y="93967"/>
                    </a:lnTo>
                    <a:lnTo>
                      <a:pt x="100126" y="100393"/>
                    </a:lnTo>
                    <a:lnTo>
                      <a:pt x="104000" y="100393"/>
                    </a:lnTo>
                    <a:lnTo>
                      <a:pt x="104000" y="112077"/>
                    </a:lnTo>
                    <a:lnTo>
                      <a:pt x="102628" y="113588"/>
                    </a:lnTo>
                    <a:lnTo>
                      <a:pt x="97205" y="113588"/>
                    </a:lnTo>
                    <a:lnTo>
                      <a:pt x="95986" y="111544"/>
                    </a:lnTo>
                    <a:lnTo>
                      <a:pt x="95986" y="79705"/>
                    </a:lnTo>
                    <a:lnTo>
                      <a:pt x="97269" y="77647"/>
                    </a:lnTo>
                    <a:lnTo>
                      <a:pt x="103136" y="77647"/>
                    </a:lnTo>
                    <a:lnTo>
                      <a:pt x="104267" y="79324"/>
                    </a:lnTo>
                    <a:lnTo>
                      <a:pt x="104267" y="87249"/>
                    </a:lnTo>
                    <a:lnTo>
                      <a:pt x="111671" y="87249"/>
                    </a:lnTo>
                    <a:lnTo>
                      <a:pt x="111671" y="75869"/>
                    </a:lnTo>
                    <a:close/>
                  </a:path>
                  <a:path extrusionOk="0" h="120650" w="166369">
                    <a:moveTo>
                      <a:pt x="136423" y="71437"/>
                    </a:moveTo>
                    <a:lnTo>
                      <a:pt x="117030" y="71437"/>
                    </a:lnTo>
                    <a:lnTo>
                      <a:pt x="117030" y="119761"/>
                    </a:lnTo>
                    <a:lnTo>
                      <a:pt x="136423" y="119761"/>
                    </a:lnTo>
                    <a:lnTo>
                      <a:pt x="136423" y="113118"/>
                    </a:lnTo>
                    <a:lnTo>
                      <a:pt x="125171" y="113118"/>
                    </a:lnTo>
                    <a:lnTo>
                      <a:pt x="125171" y="98450"/>
                    </a:lnTo>
                    <a:lnTo>
                      <a:pt x="133235" y="98450"/>
                    </a:lnTo>
                    <a:lnTo>
                      <a:pt x="133235" y="91897"/>
                    </a:lnTo>
                    <a:lnTo>
                      <a:pt x="125171" y="91897"/>
                    </a:lnTo>
                    <a:lnTo>
                      <a:pt x="125171" y="78066"/>
                    </a:lnTo>
                    <a:lnTo>
                      <a:pt x="136423" y="78066"/>
                    </a:lnTo>
                    <a:lnTo>
                      <a:pt x="136423" y="71437"/>
                    </a:lnTo>
                    <a:close/>
                  </a:path>
                  <a:path extrusionOk="0" h="120650" w="166369">
                    <a:moveTo>
                      <a:pt x="165823" y="119773"/>
                    </a:moveTo>
                    <a:lnTo>
                      <a:pt x="158064" y="97790"/>
                    </a:lnTo>
                    <a:lnTo>
                      <a:pt x="158851" y="97612"/>
                    </a:lnTo>
                    <a:lnTo>
                      <a:pt x="162674" y="96748"/>
                    </a:lnTo>
                    <a:lnTo>
                      <a:pt x="164528" y="93662"/>
                    </a:lnTo>
                    <a:lnTo>
                      <a:pt x="164528" y="93091"/>
                    </a:lnTo>
                    <a:lnTo>
                      <a:pt x="164528" y="78054"/>
                    </a:lnTo>
                    <a:lnTo>
                      <a:pt x="164528" y="75514"/>
                    </a:lnTo>
                    <a:lnTo>
                      <a:pt x="161544" y="71424"/>
                    </a:lnTo>
                    <a:lnTo>
                      <a:pt x="156337" y="71424"/>
                    </a:lnTo>
                    <a:lnTo>
                      <a:pt x="156337" y="79336"/>
                    </a:lnTo>
                    <a:lnTo>
                      <a:pt x="156337" y="91668"/>
                    </a:lnTo>
                    <a:lnTo>
                      <a:pt x="155130" y="93091"/>
                    </a:lnTo>
                    <a:lnTo>
                      <a:pt x="149618" y="93091"/>
                    </a:lnTo>
                    <a:lnTo>
                      <a:pt x="149618" y="78054"/>
                    </a:lnTo>
                    <a:lnTo>
                      <a:pt x="155130" y="78054"/>
                    </a:lnTo>
                    <a:lnTo>
                      <a:pt x="156337" y="79336"/>
                    </a:lnTo>
                    <a:lnTo>
                      <a:pt x="156337" y="71424"/>
                    </a:lnTo>
                    <a:lnTo>
                      <a:pt x="141503" y="71424"/>
                    </a:lnTo>
                    <a:lnTo>
                      <a:pt x="141503" y="119773"/>
                    </a:lnTo>
                    <a:lnTo>
                      <a:pt x="149618" y="119773"/>
                    </a:lnTo>
                    <a:lnTo>
                      <a:pt x="149618" y="97612"/>
                    </a:lnTo>
                    <a:lnTo>
                      <a:pt x="157276" y="119773"/>
                    </a:lnTo>
                    <a:lnTo>
                      <a:pt x="165823" y="11977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grpSp>
        <p:grpSp>
          <p:nvGrpSpPr>
            <p:cNvPr id="130" name="Google Shape;130;p3"/>
            <p:cNvGrpSpPr/>
            <p:nvPr/>
          </p:nvGrpSpPr>
          <p:grpSpPr>
            <a:xfrm>
              <a:off x="3882322" y="4931114"/>
              <a:ext cx="522194" cy="522194"/>
              <a:chOff x="2837865" y="5588596"/>
              <a:chExt cx="591820" cy="591820"/>
            </a:xfrm>
          </p:grpSpPr>
          <p:sp>
            <p:nvSpPr>
              <p:cNvPr id="131" name="Google Shape;131;p3"/>
              <p:cNvSpPr/>
              <p:nvPr/>
            </p:nvSpPr>
            <p:spPr>
              <a:xfrm>
                <a:off x="2837865" y="5588596"/>
                <a:ext cx="591820" cy="591820"/>
              </a:xfrm>
              <a:custGeom>
                <a:rect b="b" l="l" r="r" t="t"/>
                <a:pathLst>
                  <a:path extrusionOk="0" h="591820" w="591820">
                    <a:moveTo>
                      <a:pt x="591743" y="0"/>
                    </a:moveTo>
                    <a:lnTo>
                      <a:pt x="0" y="0"/>
                    </a:lnTo>
                    <a:lnTo>
                      <a:pt x="0" y="591769"/>
                    </a:lnTo>
                    <a:lnTo>
                      <a:pt x="591743" y="591769"/>
                    </a:lnTo>
                    <a:lnTo>
                      <a:pt x="591743" y="0"/>
                    </a:lnTo>
                    <a:close/>
                  </a:path>
                </a:pathLst>
              </a:custGeom>
              <a:solidFill>
                <a:srgbClr val="299338"/>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32" name="Google Shape;132;p3"/>
              <p:cNvSpPr/>
              <p:nvPr/>
            </p:nvSpPr>
            <p:spPr>
              <a:xfrm>
                <a:off x="2894679" y="5636992"/>
                <a:ext cx="57150" cy="122555"/>
              </a:xfrm>
              <a:custGeom>
                <a:rect b="b" l="l" r="r" t="t"/>
                <a:pathLst>
                  <a:path extrusionOk="0" h="122554" w="57150">
                    <a:moveTo>
                      <a:pt x="29044" y="0"/>
                    </a:moveTo>
                    <a:lnTo>
                      <a:pt x="15903" y="2194"/>
                    </a:lnTo>
                    <a:lnTo>
                      <a:pt x="7251" y="8343"/>
                    </a:lnTo>
                    <a:lnTo>
                      <a:pt x="2495" y="17798"/>
                    </a:lnTo>
                    <a:lnTo>
                      <a:pt x="1041" y="29908"/>
                    </a:lnTo>
                    <a:lnTo>
                      <a:pt x="1041" y="40487"/>
                    </a:lnTo>
                    <a:lnTo>
                      <a:pt x="19342" y="40487"/>
                    </a:lnTo>
                    <a:lnTo>
                      <a:pt x="19342" y="20929"/>
                    </a:lnTo>
                    <a:lnTo>
                      <a:pt x="21640" y="16700"/>
                    </a:lnTo>
                    <a:lnTo>
                      <a:pt x="34315" y="16700"/>
                    </a:lnTo>
                    <a:lnTo>
                      <a:pt x="36601" y="20929"/>
                    </a:lnTo>
                    <a:lnTo>
                      <a:pt x="36601" y="46647"/>
                    </a:lnTo>
                    <a:lnTo>
                      <a:pt x="32372" y="49949"/>
                    </a:lnTo>
                    <a:lnTo>
                      <a:pt x="18262" y="49949"/>
                    </a:lnTo>
                    <a:lnTo>
                      <a:pt x="18262" y="65277"/>
                    </a:lnTo>
                    <a:lnTo>
                      <a:pt x="33782" y="65277"/>
                    </a:lnTo>
                    <a:lnTo>
                      <a:pt x="36601" y="68668"/>
                    </a:lnTo>
                    <a:lnTo>
                      <a:pt x="36601" y="101015"/>
                    </a:lnTo>
                    <a:lnTo>
                      <a:pt x="33782" y="105409"/>
                    </a:lnTo>
                    <a:lnTo>
                      <a:pt x="20764" y="105409"/>
                    </a:lnTo>
                    <a:lnTo>
                      <a:pt x="18262" y="100825"/>
                    </a:lnTo>
                    <a:lnTo>
                      <a:pt x="18262" y="76682"/>
                    </a:lnTo>
                    <a:lnTo>
                      <a:pt x="0" y="76682"/>
                    </a:lnTo>
                    <a:lnTo>
                      <a:pt x="0" y="92379"/>
                    </a:lnTo>
                    <a:lnTo>
                      <a:pt x="1444" y="104684"/>
                    </a:lnTo>
                    <a:lnTo>
                      <a:pt x="6153" y="114071"/>
                    </a:lnTo>
                    <a:lnTo>
                      <a:pt x="14691" y="120058"/>
                    </a:lnTo>
                    <a:lnTo>
                      <a:pt x="27622" y="122161"/>
                    </a:lnTo>
                    <a:lnTo>
                      <a:pt x="40699" y="120218"/>
                    </a:lnTo>
                    <a:lnTo>
                      <a:pt x="49730" y="114701"/>
                    </a:lnTo>
                    <a:lnTo>
                      <a:pt x="54965" y="106082"/>
                    </a:lnTo>
                    <a:lnTo>
                      <a:pt x="56654" y="94830"/>
                    </a:lnTo>
                    <a:lnTo>
                      <a:pt x="56654" y="66319"/>
                    </a:lnTo>
                    <a:lnTo>
                      <a:pt x="51917" y="59283"/>
                    </a:lnTo>
                    <a:lnTo>
                      <a:pt x="41884" y="57010"/>
                    </a:lnTo>
                    <a:lnTo>
                      <a:pt x="50152" y="54368"/>
                    </a:lnTo>
                    <a:lnTo>
                      <a:pt x="55600" y="47663"/>
                    </a:lnTo>
                    <a:lnTo>
                      <a:pt x="55600" y="27254"/>
                    </a:lnTo>
                    <a:lnTo>
                      <a:pt x="54049" y="15869"/>
                    </a:lnTo>
                    <a:lnTo>
                      <a:pt x="49252" y="7292"/>
                    </a:lnTo>
                    <a:lnTo>
                      <a:pt x="40989" y="1883"/>
                    </a:lnTo>
                    <a:lnTo>
                      <a:pt x="2904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pic>
            <p:nvPicPr>
              <p:cNvPr id="133" name="Google Shape;133;p3"/>
              <p:cNvPicPr preferRelativeResize="0"/>
              <p:nvPr/>
            </p:nvPicPr>
            <p:blipFill rotWithShape="1">
              <a:blip r:embed="rId11">
                <a:alphaModFix/>
              </a:blip>
              <a:srcRect b="0" l="0" r="0" t="0"/>
              <a:stretch/>
            </p:blipFill>
            <p:spPr>
              <a:xfrm>
                <a:off x="3232068" y="5928304"/>
                <a:ext cx="100050" cy="93002"/>
              </a:xfrm>
              <a:prstGeom prst="rect">
                <a:avLst/>
              </a:prstGeom>
              <a:noFill/>
              <a:ln>
                <a:noFill/>
              </a:ln>
            </p:spPr>
          </p:pic>
          <p:sp>
            <p:nvSpPr>
              <p:cNvPr id="134" name="Google Shape;134;p3"/>
              <p:cNvSpPr/>
              <p:nvPr/>
            </p:nvSpPr>
            <p:spPr>
              <a:xfrm>
                <a:off x="2935325" y="5637580"/>
                <a:ext cx="408940" cy="452120"/>
              </a:xfrm>
              <a:custGeom>
                <a:rect b="b" l="l" r="r" t="t"/>
                <a:pathLst>
                  <a:path extrusionOk="0" h="452120" w="408939">
                    <a:moveTo>
                      <a:pt x="95338" y="4991"/>
                    </a:moveTo>
                    <a:lnTo>
                      <a:pt x="92671" y="0"/>
                    </a:lnTo>
                    <a:lnTo>
                      <a:pt x="75158" y="0"/>
                    </a:lnTo>
                    <a:lnTo>
                      <a:pt x="71513" y="5511"/>
                    </a:lnTo>
                    <a:lnTo>
                      <a:pt x="71513" y="43954"/>
                    </a:lnTo>
                    <a:lnTo>
                      <a:pt x="74739" y="49479"/>
                    </a:lnTo>
                    <a:lnTo>
                      <a:pt x="86144" y="49479"/>
                    </a:lnTo>
                    <a:lnTo>
                      <a:pt x="88430" y="47282"/>
                    </a:lnTo>
                    <a:lnTo>
                      <a:pt x="89484" y="43688"/>
                    </a:lnTo>
                    <a:lnTo>
                      <a:pt x="89484" y="48945"/>
                    </a:lnTo>
                    <a:lnTo>
                      <a:pt x="95338" y="48945"/>
                    </a:lnTo>
                    <a:lnTo>
                      <a:pt x="95338" y="23101"/>
                    </a:lnTo>
                    <a:lnTo>
                      <a:pt x="83781" y="23101"/>
                    </a:lnTo>
                    <a:lnTo>
                      <a:pt x="83781" y="29527"/>
                    </a:lnTo>
                    <a:lnTo>
                      <a:pt x="87630" y="29527"/>
                    </a:lnTo>
                    <a:lnTo>
                      <a:pt x="87630" y="41211"/>
                    </a:lnTo>
                    <a:lnTo>
                      <a:pt x="86283" y="42722"/>
                    </a:lnTo>
                    <a:lnTo>
                      <a:pt x="80860" y="42722"/>
                    </a:lnTo>
                    <a:lnTo>
                      <a:pt x="79616" y="40678"/>
                    </a:lnTo>
                    <a:lnTo>
                      <a:pt x="79616" y="8864"/>
                    </a:lnTo>
                    <a:lnTo>
                      <a:pt x="80924" y="6769"/>
                    </a:lnTo>
                    <a:lnTo>
                      <a:pt x="86791" y="6769"/>
                    </a:lnTo>
                    <a:lnTo>
                      <a:pt x="87934" y="8458"/>
                    </a:lnTo>
                    <a:lnTo>
                      <a:pt x="87934" y="16383"/>
                    </a:lnTo>
                    <a:lnTo>
                      <a:pt x="95338" y="16383"/>
                    </a:lnTo>
                    <a:lnTo>
                      <a:pt x="95338" y="4991"/>
                    </a:lnTo>
                    <a:close/>
                  </a:path>
                  <a:path extrusionOk="0" h="452120" w="408939">
                    <a:moveTo>
                      <a:pt x="97891" y="119837"/>
                    </a:moveTo>
                    <a:lnTo>
                      <a:pt x="96202" y="110972"/>
                    </a:lnTo>
                    <a:lnTo>
                      <a:pt x="94970" y="104508"/>
                    </a:lnTo>
                    <a:lnTo>
                      <a:pt x="91274" y="85153"/>
                    </a:lnTo>
                    <a:lnTo>
                      <a:pt x="88671" y="71501"/>
                    </a:lnTo>
                    <a:lnTo>
                      <a:pt x="86956" y="71501"/>
                    </a:lnTo>
                    <a:lnTo>
                      <a:pt x="86956" y="104508"/>
                    </a:lnTo>
                    <a:lnTo>
                      <a:pt x="80479" y="104508"/>
                    </a:lnTo>
                    <a:lnTo>
                      <a:pt x="83680" y="85153"/>
                    </a:lnTo>
                    <a:lnTo>
                      <a:pt x="86956" y="104508"/>
                    </a:lnTo>
                    <a:lnTo>
                      <a:pt x="86956" y="71501"/>
                    </a:lnTo>
                    <a:lnTo>
                      <a:pt x="79413" y="71501"/>
                    </a:lnTo>
                    <a:lnTo>
                      <a:pt x="70307" y="119837"/>
                    </a:lnTo>
                    <a:lnTo>
                      <a:pt x="77978" y="119837"/>
                    </a:lnTo>
                    <a:lnTo>
                      <a:pt x="79413" y="110972"/>
                    </a:lnTo>
                    <a:lnTo>
                      <a:pt x="88061" y="110972"/>
                    </a:lnTo>
                    <a:lnTo>
                      <a:pt x="89535" y="119837"/>
                    </a:lnTo>
                    <a:lnTo>
                      <a:pt x="97891" y="119837"/>
                    </a:lnTo>
                    <a:close/>
                  </a:path>
                  <a:path extrusionOk="0" h="452120" w="408939">
                    <a:moveTo>
                      <a:pt x="124790" y="71501"/>
                    </a:moveTo>
                    <a:lnTo>
                      <a:pt x="118021" y="71501"/>
                    </a:lnTo>
                    <a:lnTo>
                      <a:pt x="118021" y="99225"/>
                    </a:lnTo>
                    <a:lnTo>
                      <a:pt x="109232" y="71501"/>
                    </a:lnTo>
                    <a:lnTo>
                      <a:pt x="101257" y="71501"/>
                    </a:lnTo>
                    <a:lnTo>
                      <a:pt x="101257" y="119824"/>
                    </a:lnTo>
                    <a:lnTo>
                      <a:pt x="108115" y="119824"/>
                    </a:lnTo>
                    <a:lnTo>
                      <a:pt x="108115" y="89471"/>
                    </a:lnTo>
                    <a:lnTo>
                      <a:pt x="117652" y="119824"/>
                    </a:lnTo>
                    <a:lnTo>
                      <a:pt x="124790" y="119824"/>
                    </a:lnTo>
                    <a:lnTo>
                      <a:pt x="124790" y="71501"/>
                    </a:lnTo>
                    <a:close/>
                  </a:path>
                  <a:path extrusionOk="0" h="452120" w="408939">
                    <a:moveTo>
                      <a:pt x="125323" y="5524"/>
                    </a:moveTo>
                    <a:lnTo>
                      <a:pt x="121589" y="12"/>
                    </a:lnTo>
                    <a:lnTo>
                      <a:pt x="117182" y="12"/>
                    </a:lnTo>
                    <a:lnTo>
                      <a:pt x="117182" y="8851"/>
                    </a:lnTo>
                    <a:lnTo>
                      <a:pt x="117182" y="40665"/>
                    </a:lnTo>
                    <a:lnTo>
                      <a:pt x="115900" y="42735"/>
                    </a:lnTo>
                    <a:lnTo>
                      <a:pt x="110121" y="42735"/>
                    </a:lnTo>
                    <a:lnTo>
                      <a:pt x="108813" y="40665"/>
                    </a:lnTo>
                    <a:lnTo>
                      <a:pt x="108813" y="8851"/>
                    </a:lnTo>
                    <a:lnTo>
                      <a:pt x="110121" y="6781"/>
                    </a:lnTo>
                    <a:lnTo>
                      <a:pt x="115900" y="6781"/>
                    </a:lnTo>
                    <a:lnTo>
                      <a:pt x="117182" y="8851"/>
                    </a:lnTo>
                    <a:lnTo>
                      <a:pt x="117182" y="12"/>
                    </a:lnTo>
                    <a:lnTo>
                      <a:pt x="104419" y="12"/>
                    </a:lnTo>
                    <a:lnTo>
                      <a:pt x="100672" y="5524"/>
                    </a:lnTo>
                    <a:lnTo>
                      <a:pt x="100672" y="43942"/>
                    </a:lnTo>
                    <a:lnTo>
                      <a:pt x="104419" y="49491"/>
                    </a:lnTo>
                    <a:lnTo>
                      <a:pt x="121589" y="49491"/>
                    </a:lnTo>
                    <a:lnTo>
                      <a:pt x="125323" y="43942"/>
                    </a:lnTo>
                    <a:lnTo>
                      <a:pt x="125323" y="42735"/>
                    </a:lnTo>
                    <a:lnTo>
                      <a:pt x="125323" y="6781"/>
                    </a:lnTo>
                    <a:lnTo>
                      <a:pt x="125323" y="5524"/>
                    </a:lnTo>
                    <a:close/>
                  </a:path>
                  <a:path extrusionOk="0" h="452120" w="408939">
                    <a:moveTo>
                      <a:pt x="154813" y="76987"/>
                    </a:moveTo>
                    <a:lnTo>
                      <a:pt x="151752" y="71488"/>
                    </a:lnTo>
                    <a:lnTo>
                      <a:pt x="146697" y="71488"/>
                    </a:lnTo>
                    <a:lnTo>
                      <a:pt x="146697" y="80137"/>
                    </a:lnTo>
                    <a:lnTo>
                      <a:pt x="146697" y="111252"/>
                    </a:lnTo>
                    <a:lnTo>
                      <a:pt x="145402" y="113245"/>
                    </a:lnTo>
                    <a:lnTo>
                      <a:pt x="138645" y="113245"/>
                    </a:lnTo>
                    <a:lnTo>
                      <a:pt x="138645" y="78117"/>
                    </a:lnTo>
                    <a:lnTo>
                      <a:pt x="145402" y="78117"/>
                    </a:lnTo>
                    <a:lnTo>
                      <a:pt x="146697" y="80137"/>
                    </a:lnTo>
                    <a:lnTo>
                      <a:pt x="146697" y="71488"/>
                    </a:lnTo>
                    <a:lnTo>
                      <a:pt x="130492" y="71488"/>
                    </a:lnTo>
                    <a:lnTo>
                      <a:pt x="130492" y="119837"/>
                    </a:lnTo>
                    <a:lnTo>
                      <a:pt x="151752" y="119837"/>
                    </a:lnTo>
                    <a:lnTo>
                      <a:pt x="154813" y="114274"/>
                    </a:lnTo>
                    <a:lnTo>
                      <a:pt x="154813" y="113245"/>
                    </a:lnTo>
                    <a:lnTo>
                      <a:pt x="154813" y="78117"/>
                    </a:lnTo>
                    <a:lnTo>
                      <a:pt x="154813" y="76987"/>
                    </a:lnTo>
                    <a:close/>
                  </a:path>
                  <a:path extrusionOk="0" h="452120" w="408939">
                    <a:moveTo>
                      <a:pt x="155270" y="5524"/>
                    </a:moveTo>
                    <a:lnTo>
                      <a:pt x="151549" y="12"/>
                    </a:lnTo>
                    <a:lnTo>
                      <a:pt x="147116" y="12"/>
                    </a:lnTo>
                    <a:lnTo>
                      <a:pt x="147116" y="8851"/>
                    </a:lnTo>
                    <a:lnTo>
                      <a:pt x="147116" y="40665"/>
                    </a:lnTo>
                    <a:lnTo>
                      <a:pt x="145834" y="42735"/>
                    </a:lnTo>
                    <a:lnTo>
                      <a:pt x="140081" y="42735"/>
                    </a:lnTo>
                    <a:lnTo>
                      <a:pt x="138798" y="40665"/>
                    </a:lnTo>
                    <a:lnTo>
                      <a:pt x="138798" y="8851"/>
                    </a:lnTo>
                    <a:lnTo>
                      <a:pt x="140081" y="6781"/>
                    </a:lnTo>
                    <a:lnTo>
                      <a:pt x="145834" y="6781"/>
                    </a:lnTo>
                    <a:lnTo>
                      <a:pt x="147116" y="8851"/>
                    </a:lnTo>
                    <a:lnTo>
                      <a:pt x="147116" y="12"/>
                    </a:lnTo>
                    <a:lnTo>
                      <a:pt x="134366" y="12"/>
                    </a:lnTo>
                    <a:lnTo>
                      <a:pt x="130657" y="5524"/>
                    </a:lnTo>
                    <a:lnTo>
                      <a:pt x="130657" y="43942"/>
                    </a:lnTo>
                    <a:lnTo>
                      <a:pt x="134366" y="49491"/>
                    </a:lnTo>
                    <a:lnTo>
                      <a:pt x="151549" y="49491"/>
                    </a:lnTo>
                    <a:lnTo>
                      <a:pt x="155270" y="43942"/>
                    </a:lnTo>
                    <a:lnTo>
                      <a:pt x="155270" y="42735"/>
                    </a:lnTo>
                    <a:lnTo>
                      <a:pt x="155270" y="6781"/>
                    </a:lnTo>
                    <a:lnTo>
                      <a:pt x="155270" y="5524"/>
                    </a:lnTo>
                    <a:close/>
                  </a:path>
                  <a:path extrusionOk="0" h="452120" w="408939">
                    <a:moveTo>
                      <a:pt x="184937" y="6096"/>
                    </a:moveTo>
                    <a:lnTo>
                      <a:pt x="181876" y="558"/>
                    </a:lnTo>
                    <a:lnTo>
                      <a:pt x="176822" y="558"/>
                    </a:lnTo>
                    <a:lnTo>
                      <a:pt x="176822" y="9194"/>
                    </a:lnTo>
                    <a:lnTo>
                      <a:pt x="176822" y="40284"/>
                    </a:lnTo>
                    <a:lnTo>
                      <a:pt x="175526" y="42303"/>
                    </a:lnTo>
                    <a:lnTo>
                      <a:pt x="168732" y="42303"/>
                    </a:lnTo>
                    <a:lnTo>
                      <a:pt x="168732" y="7226"/>
                    </a:lnTo>
                    <a:lnTo>
                      <a:pt x="175526" y="7226"/>
                    </a:lnTo>
                    <a:lnTo>
                      <a:pt x="176822" y="9194"/>
                    </a:lnTo>
                    <a:lnTo>
                      <a:pt x="176822" y="558"/>
                    </a:lnTo>
                    <a:lnTo>
                      <a:pt x="160591" y="558"/>
                    </a:lnTo>
                    <a:lnTo>
                      <a:pt x="160591" y="48945"/>
                    </a:lnTo>
                    <a:lnTo>
                      <a:pt x="181876" y="48945"/>
                    </a:lnTo>
                    <a:lnTo>
                      <a:pt x="184937" y="43370"/>
                    </a:lnTo>
                    <a:lnTo>
                      <a:pt x="184937" y="42303"/>
                    </a:lnTo>
                    <a:lnTo>
                      <a:pt x="184937" y="7226"/>
                    </a:lnTo>
                    <a:lnTo>
                      <a:pt x="184937" y="6096"/>
                    </a:lnTo>
                    <a:close/>
                  </a:path>
                  <a:path extrusionOk="0" h="452120" w="408939">
                    <a:moveTo>
                      <a:pt x="204762" y="71488"/>
                    </a:moveTo>
                    <a:lnTo>
                      <a:pt x="197929" y="71488"/>
                    </a:lnTo>
                    <a:lnTo>
                      <a:pt x="194221" y="102184"/>
                    </a:lnTo>
                    <a:lnTo>
                      <a:pt x="189623" y="71488"/>
                    </a:lnTo>
                    <a:lnTo>
                      <a:pt x="183019" y="71488"/>
                    </a:lnTo>
                    <a:lnTo>
                      <a:pt x="178943" y="102184"/>
                    </a:lnTo>
                    <a:lnTo>
                      <a:pt x="175094" y="71488"/>
                    </a:lnTo>
                    <a:lnTo>
                      <a:pt x="167259" y="71488"/>
                    </a:lnTo>
                    <a:lnTo>
                      <a:pt x="173748" y="119837"/>
                    </a:lnTo>
                    <a:lnTo>
                      <a:pt x="181356" y="119837"/>
                    </a:lnTo>
                    <a:lnTo>
                      <a:pt x="185915" y="89941"/>
                    </a:lnTo>
                    <a:lnTo>
                      <a:pt x="190779" y="119837"/>
                    </a:lnTo>
                    <a:lnTo>
                      <a:pt x="198488" y="119837"/>
                    </a:lnTo>
                    <a:lnTo>
                      <a:pt x="204762" y="71488"/>
                    </a:lnTo>
                    <a:close/>
                  </a:path>
                  <a:path extrusionOk="0" h="452120" w="408939">
                    <a:moveTo>
                      <a:pt x="225526" y="571"/>
                    </a:moveTo>
                    <a:lnTo>
                      <a:pt x="217309" y="571"/>
                    </a:lnTo>
                    <a:lnTo>
                      <a:pt x="217309" y="21043"/>
                    </a:lnTo>
                    <a:lnTo>
                      <a:pt x="209473" y="21043"/>
                    </a:lnTo>
                    <a:lnTo>
                      <a:pt x="209473" y="571"/>
                    </a:lnTo>
                    <a:lnTo>
                      <a:pt x="201358" y="571"/>
                    </a:lnTo>
                    <a:lnTo>
                      <a:pt x="201358" y="48933"/>
                    </a:lnTo>
                    <a:lnTo>
                      <a:pt x="209473" y="48933"/>
                    </a:lnTo>
                    <a:lnTo>
                      <a:pt x="209473" y="27597"/>
                    </a:lnTo>
                    <a:lnTo>
                      <a:pt x="217309" y="27597"/>
                    </a:lnTo>
                    <a:lnTo>
                      <a:pt x="217309" y="48933"/>
                    </a:lnTo>
                    <a:lnTo>
                      <a:pt x="225526" y="48933"/>
                    </a:lnTo>
                    <a:lnTo>
                      <a:pt x="225526" y="571"/>
                    </a:lnTo>
                    <a:close/>
                  </a:path>
                  <a:path extrusionOk="0" h="452120" w="408939">
                    <a:moveTo>
                      <a:pt x="228371" y="71488"/>
                    </a:moveTo>
                    <a:lnTo>
                      <a:pt x="208978" y="71488"/>
                    </a:lnTo>
                    <a:lnTo>
                      <a:pt x="208978" y="119837"/>
                    </a:lnTo>
                    <a:lnTo>
                      <a:pt x="228371" y="119837"/>
                    </a:lnTo>
                    <a:lnTo>
                      <a:pt x="228371" y="113245"/>
                    </a:lnTo>
                    <a:lnTo>
                      <a:pt x="217119" y="113245"/>
                    </a:lnTo>
                    <a:lnTo>
                      <a:pt x="217119" y="98513"/>
                    </a:lnTo>
                    <a:lnTo>
                      <a:pt x="225171" y="98513"/>
                    </a:lnTo>
                    <a:lnTo>
                      <a:pt x="225171" y="91973"/>
                    </a:lnTo>
                    <a:lnTo>
                      <a:pt x="217119" y="91973"/>
                    </a:lnTo>
                    <a:lnTo>
                      <a:pt x="217119" y="78130"/>
                    </a:lnTo>
                    <a:lnTo>
                      <a:pt x="228371" y="78130"/>
                    </a:lnTo>
                    <a:lnTo>
                      <a:pt x="228371" y="71488"/>
                    </a:lnTo>
                    <a:close/>
                  </a:path>
                  <a:path extrusionOk="0" h="452120" w="408939">
                    <a:moveTo>
                      <a:pt x="250634" y="558"/>
                    </a:moveTo>
                    <a:lnTo>
                      <a:pt x="231241" y="558"/>
                    </a:lnTo>
                    <a:lnTo>
                      <a:pt x="231241" y="48920"/>
                    </a:lnTo>
                    <a:lnTo>
                      <a:pt x="250634" y="48920"/>
                    </a:lnTo>
                    <a:lnTo>
                      <a:pt x="250634" y="42303"/>
                    </a:lnTo>
                    <a:lnTo>
                      <a:pt x="239382" y="42303"/>
                    </a:lnTo>
                    <a:lnTo>
                      <a:pt x="239382" y="27584"/>
                    </a:lnTo>
                    <a:lnTo>
                      <a:pt x="247434" y="27584"/>
                    </a:lnTo>
                    <a:lnTo>
                      <a:pt x="247434" y="21043"/>
                    </a:lnTo>
                    <a:lnTo>
                      <a:pt x="239382" y="21043"/>
                    </a:lnTo>
                    <a:lnTo>
                      <a:pt x="239382" y="7226"/>
                    </a:lnTo>
                    <a:lnTo>
                      <a:pt x="250634" y="7226"/>
                    </a:lnTo>
                    <a:lnTo>
                      <a:pt x="250634" y="558"/>
                    </a:lnTo>
                    <a:close/>
                  </a:path>
                  <a:path extrusionOk="0" h="452120" w="408939">
                    <a:moveTo>
                      <a:pt x="251282" y="113245"/>
                    </a:moveTo>
                    <a:lnTo>
                      <a:pt x="241579" y="113245"/>
                    </a:lnTo>
                    <a:lnTo>
                      <a:pt x="241579" y="71488"/>
                    </a:lnTo>
                    <a:lnTo>
                      <a:pt x="233438" y="71488"/>
                    </a:lnTo>
                    <a:lnTo>
                      <a:pt x="233438" y="119837"/>
                    </a:lnTo>
                    <a:lnTo>
                      <a:pt x="251282" y="119837"/>
                    </a:lnTo>
                    <a:lnTo>
                      <a:pt x="251282" y="113245"/>
                    </a:lnTo>
                    <a:close/>
                  </a:path>
                  <a:path extrusionOk="0" h="452120" w="408939">
                    <a:moveTo>
                      <a:pt x="273519" y="113245"/>
                    </a:moveTo>
                    <a:lnTo>
                      <a:pt x="263829" y="113245"/>
                    </a:lnTo>
                    <a:lnTo>
                      <a:pt x="263829" y="71488"/>
                    </a:lnTo>
                    <a:lnTo>
                      <a:pt x="255689" y="71488"/>
                    </a:lnTo>
                    <a:lnTo>
                      <a:pt x="255689" y="119837"/>
                    </a:lnTo>
                    <a:lnTo>
                      <a:pt x="273519" y="119837"/>
                    </a:lnTo>
                    <a:lnTo>
                      <a:pt x="273519" y="113245"/>
                    </a:lnTo>
                    <a:close/>
                  </a:path>
                  <a:path extrusionOk="0" h="452120" w="408939">
                    <a:moveTo>
                      <a:pt x="282028" y="48920"/>
                    </a:moveTo>
                    <a:lnTo>
                      <a:pt x="280352" y="40093"/>
                    </a:lnTo>
                    <a:lnTo>
                      <a:pt x="279107" y="33591"/>
                    </a:lnTo>
                    <a:lnTo>
                      <a:pt x="275424" y="14198"/>
                    </a:lnTo>
                    <a:lnTo>
                      <a:pt x="272846" y="571"/>
                    </a:lnTo>
                    <a:lnTo>
                      <a:pt x="271132" y="571"/>
                    </a:lnTo>
                    <a:lnTo>
                      <a:pt x="271132" y="33591"/>
                    </a:lnTo>
                    <a:lnTo>
                      <a:pt x="264629" y="33591"/>
                    </a:lnTo>
                    <a:lnTo>
                      <a:pt x="267868" y="14198"/>
                    </a:lnTo>
                    <a:lnTo>
                      <a:pt x="271132" y="33591"/>
                    </a:lnTo>
                    <a:lnTo>
                      <a:pt x="271132" y="571"/>
                    </a:lnTo>
                    <a:lnTo>
                      <a:pt x="263588" y="571"/>
                    </a:lnTo>
                    <a:lnTo>
                      <a:pt x="254457" y="48920"/>
                    </a:lnTo>
                    <a:lnTo>
                      <a:pt x="262140" y="48920"/>
                    </a:lnTo>
                    <a:lnTo>
                      <a:pt x="263588" y="40093"/>
                    </a:lnTo>
                    <a:lnTo>
                      <a:pt x="272186" y="40093"/>
                    </a:lnTo>
                    <a:lnTo>
                      <a:pt x="273685" y="48920"/>
                    </a:lnTo>
                    <a:lnTo>
                      <a:pt x="282028" y="48920"/>
                    </a:lnTo>
                    <a:close/>
                  </a:path>
                  <a:path extrusionOk="0" h="452120" w="408939">
                    <a:moveTo>
                      <a:pt x="283895" y="91249"/>
                    </a:moveTo>
                    <a:lnTo>
                      <a:pt x="272478" y="91249"/>
                    </a:lnTo>
                    <a:lnTo>
                      <a:pt x="272478" y="97790"/>
                    </a:lnTo>
                    <a:lnTo>
                      <a:pt x="283895" y="97790"/>
                    </a:lnTo>
                    <a:lnTo>
                      <a:pt x="283895" y="91249"/>
                    </a:lnTo>
                    <a:close/>
                  </a:path>
                  <a:path extrusionOk="0" h="452120" w="408939">
                    <a:moveTo>
                      <a:pt x="303923" y="42303"/>
                    </a:moveTo>
                    <a:lnTo>
                      <a:pt x="294233" y="42303"/>
                    </a:lnTo>
                    <a:lnTo>
                      <a:pt x="294233" y="558"/>
                    </a:lnTo>
                    <a:lnTo>
                      <a:pt x="286092" y="558"/>
                    </a:lnTo>
                    <a:lnTo>
                      <a:pt x="286092" y="48920"/>
                    </a:lnTo>
                    <a:lnTo>
                      <a:pt x="303923" y="48920"/>
                    </a:lnTo>
                    <a:lnTo>
                      <a:pt x="303923" y="42303"/>
                    </a:lnTo>
                    <a:close/>
                  </a:path>
                  <a:path extrusionOk="0" h="452120" w="408939">
                    <a:moveTo>
                      <a:pt x="312559" y="98412"/>
                    </a:moveTo>
                    <a:lnTo>
                      <a:pt x="312331" y="98107"/>
                    </a:lnTo>
                    <a:lnTo>
                      <a:pt x="310553" y="95694"/>
                    </a:lnTo>
                    <a:lnTo>
                      <a:pt x="306476" y="94754"/>
                    </a:lnTo>
                    <a:lnTo>
                      <a:pt x="309841" y="93700"/>
                    </a:lnTo>
                    <a:lnTo>
                      <a:pt x="310896" y="91897"/>
                    </a:lnTo>
                    <a:lnTo>
                      <a:pt x="311340" y="91122"/>
                    </a:lnTo>
                    <a:lnTo>
                      <a:pt x="311340" y="78155"/>
                    </a:lnTo>
                    <a:lnTo>
                      <a:pt x="311340" y="75272"/>
                    </a:lnTo>
                    <a:lnTo>
                      <a:pt x="308597" y="71488"/>
                    </a:lnTo>
                    <a:lnTo>
                      <a:pt x="304419" y="71488"/>
                    </a:lnTo>
                    <a:lnTo>
                      <a:pt x="304419" y="99453"/>
                    </a:lnTo>
                    <a:lnTo>
                      <a:pt x="304419" y="111861"/>
                    </a:lnTo>
                    <a:lnTo>
                      <a:pt x="303149" y="113195"/>
                    </a:lnTo>
                    <a:lnTo>
                      <a:pt x="296862" y="113195"/>
                    </a:lnTo>
                    <a:lnTo>
                      <a:pt x="296862" y="98107"/>
                    </a:lnTo>
                    <a:lnTo>
                      <a:pt x="303199" y="98107"/>
                    </a:lnTo>
                    <a:lnTo>
                      <a:pt x="304419" y="99453"/>
                    </a:lnTo>
                    <a:lnTo>
                      <a:pt x="304419" y="71488"/>
                    </a:lnTo>
                    <a:lnTo>
                      <a:pt x="303555" y="71488"/>
                    </a:lnTo>
                    <a:lnTo>
                      <a:pt x="303555" y="79400"/>
                    </a:lnTo>
                    <a:lnTo>
                      <a:pt x="303555" y="90512"/>
                    </a:lnTo>
                    <a:lnTo>
                      <a:pt x="302348" y="91897"/>
                    </a:lnTo>
                    <a:lnTo>
                      <a:pt x="296862" y="91897"/>
                    </a:lnTo>
                    <a:lnTo>
                      <a:pt x="296862" y="78155"/>
                    </a:lnTo>
                    <a:lnTo>
                      <a:pt x="302348" y="78155"/>
                    </a:lnTo>
                    <a:lnTo>
                      <a:pt x="303555" y="79400"/>
                    </a:lnTo>
                    <a:lnTo>
                      <a:pt x="303555" y="71488"/>
                    </a:lnTo>
                    <a:lnTo>
                      <a:pt x="288721" y="71488"/>
                    </a:lnTo>
                    <a:lnTo>
                      <a:pt x="288721" y="119837"/>
                    </a:lnTo>
                    <a:lnTo>
                      <a:pt x="309499" y="119837"/>
                    </a:lnTo>
                    <a:lnTo>
                      <a:pt x="312559" y="116065"/>
                    </a:lnTo>
                    <a:lnTo>
                      <a:pt x="312559" y="113195"/>
                    </a:lnTo>
                    <a:lnTo>
                      <a:pt x="312559" y="98412"/>
                    </a:lnTo>
                    <a:close/>
                  </a:path>
                  <a:path extrusionOk="0" h="452120" w="408939">
                    <a:moveTo>
                      <a:pt x="324396" y="558"/>
                    </a:moveTo>
                    <a:lnTo>
                      <a:pt x="302793" y="558"/>
                    </a:lnTo>
                    <a:lnTo>
                      <a:pt x="302793" y="7226"/>
                    </a:lnTo>
                    <a:lnTo>
                      <a:pt x="309511" y="7226"/>
                    </a:lnTo>
                    <a:lnTo>
                      <a:pt x="309511" y="48920"/>
                    </a:lnTo>
                    <a:lnTo>
                      <a:pt x="317703" y="48920"/>
                    </a:lnTo>
                    <a:lnTo>
                      <a:pt x="317703" y="7226"/>
                    </a:lnTo>
                    <a:lnTo>
                      <a:pt x="324396" y="7226"/>
                    </a:lnTo>
                    <a:lnTo>
                      <a:pt x="324396" y="558"/>
                    </a:lnTo>
                    <a:close/>
                  </a:path>
                  <a:path extrusionOk="0" h="452120" w="408939">
                    <a:moveTo>
                      <a:pt x="336740" y="71488"/>
                    </a:moveTo>
                    <a:lnTo>
                      <a:pt x="317347" y="71488"/>
                    </a:lnTo>
                    <a:lnTo>
                      <a:pt x="317347" y="119837"/>
                    </a:lnTo>
                    <a:lnTo>
                      <a:pt x="336740" y="119837"/>
                    </a:lnTo>
                    <a:lnTo>
                      <a:pt x="336740" y="113245"/>
                    </a:lnTo>
                    <a:lnTo>
                      <a:pt x="325462" y="113245"/>
                    </a:lnTo>
                    <a:lnTo>
                      <a:pt x="325462" y="98513"/>
                    </a:lnTo>
                    <a:lnTo>
                      <a:pt x="333514" y="98513"/>
                    </a:lnTo>
                    <a:lnTo>
                      <a:pt x="333514" y="91973"/>
                    </a:lnTo>
                    <a:lnTo>
                      <a:pt x="325462" y="91973"/>
                    </a:lnTo>
                    <a:lnTo>
                      <a:pt x="325462" y="78130"/>
                    </a:lnTo>
                    <a:lnTo>
                      <a:pt x="336740" y="78130"/>
                    </a:lnTo>
                    <a:lnTo>
                      <a:pt x="336740" y="71488"/>
                    </a:lnTo>
                    <a:close/>
                  </a:path>
                  <a:path extrusionOk="0" h="452120" w="408939">
                    <a:moveTo>
                      <a:pt x="344843" y="258851"/>
                    </a:moveTo>
                    <a:lnTo>
                      <a:pt x="304546" y="175361"/>
                    </a:lnTo>
                    <a:lnTo>
                      <a:pt x="301891" y="173837"/>
                    </a:lnTo>
                    <a:lnTo>
                      <a:pt x="296291" y="174269"/>
                    </a:lnTo>
                    <a:lnTo>
                      <a:pt x="293916" y="176199"/>
                    </a:lnTo>
                    <a:lnTo>
                      <a:pt x="221996" y="415074"/>
                    </a:lnTo>
                    <a:lnTo>
                      <a:pt x="201993" y="298589"/>
                    </a:lnTo>
                    <a:lnTo>
                      <a:pt x="199745" y="296392"/>
                    </a:lnTo>
                    <a:lnTo>
                      <a:pt x="193992" y="295376"/>
                    </a:lnTo>
                    <a:lnTo>
                      <a:pt x="191173" y="296824"/>
                    </a:lnTo>
                    <a:lnTo>
                      <a:pt x="158305" y="357720"/>
                    </a:lnTo>
                    <a:lnTo>
                      <a:pt x="143865" y="257060"/>
                    </a:lnTo>
                    <a:lnTo>
                      <a:pt x="141503" y="254698"/>
                    </a:lnTo>
                    <a:lnTo>
                      <a:pt x="135509" y="253898"/>
                    </a:lnTo>
                    <a:lnTo>
                      <a:pt x="132575" y="255511"/>
                    </a:lnTo>
                    <a:lnTo>
                      <a:pt x="98767" y="331495"/>
                    </a:lnTo>
                    <a:lnTo>
                      <a:pt x="3060" y="331495"/>
                    </a:lnTo>
                    <a:lnTo>
                      <a:pt x="0" y="334543"/>
                    </a:lnTo>
                    <a:lnTo>
                      <a:pt x="0" y="342074"/>
                    </a:lnTo>
                    <a:lnTo>
                      <a:pt x="3060" y="345135"/>
                    </a:lnTo>
                    <a:lnTo>
                      <a:pt x="105841" y="345135"/>
                    </a:lnTo>
                    <a:lnTo>
                      <a:pt x="108305" y="343585"/>
                    </a:lnTo>
                    <a:lnTo>
                      <a:pt x="134200" y="285419"/>
                    </a:lnTo>
                    <a:lnTo>
                      <a:pt x="148158" y="383019"/>
                    </a:lnTo>
                    <a:lnTo>
                      <a:pt x="150368" y="385318"/>
                    </a:lnTo>
                    <a:lnTo>
                      <a:pt x="156146" y="386384"/>
                    </a:lnTo>
                    <a:lnTo>
                      <a:pt x="159080" y="384962"/>
                    </a:lnTo>
                    <a:lnTo>
                      <a:pt x="192417" y="323176"/>
                    </a:lnTo>
                    <a:lnTo>
                      <a:pt x="213982" y="449046"/>
                    </a:lnTo>
                    <a:lnTo>
                      <a:pt x="216573" y="451358"/>
                    </a:lnTo>
                    <a:lnTo>
                      <a:pt x="220179" y="451586"/>
                    </a:lnTo>
                    <a:lnTo>
                      <a:pt x="223164" y="451586"/>
                    </a:lnTo>
                    <a:lnTo>
                      <a:pt x="225818" y="449618"/>
                    </a:lnTo>
                    <a:lnTo>
                      <a:pt x="301104" y="199555"/>
                    </a:lnTo>
                    <a:lnTo>
                      <a:pt x="332536" y="264756"/>
                    </a:lnTo>
                    <a:lnTo>
                      <a:pt x="336651" y="266204"/>
                    </a:lnTo>
                    <a:lnTo>
                      <a:pt x="343395" y="262915"/>
                    </a:lnTo>
                    <a:lnTo>
                      <a:pt x="344843" y="258851"/>
                    </a:lnTo>
                    <a:close/>
                  </a:path>
                  <a:path extrusionOk="0" h="452120" w="408939">
                    <a:moveTo>
                      <a:pt x="349910" y="71501"/>
                    </a:moveTo>
                    <a:lnTo>
                      <a:pt x="341820" y="71501"/>
                    </a:lnTo>
                    <a:lnTo>
                      <a:pt x="341820" y="119849"/>
                    </a:lnTo>
                    <a:lnTo>
                      <a:pt x="349910" y="119849"/>
                    </a:lnTo>
                    <a:lnTo>
                      <a:pt x="349910" y="71501"/>
                    </a:lnTo>
                    <a:close/>
                  </a:path>
                  <a:path extrusionOk="0" h="452120" w="408939">
                    <a:moveTo>
                      <a:pt x="353098" y="571"/>
                    </a:moveTo>
                    <a:lnTo>
                      <a:pt x="344881" y="571"/>
                    </a:lnTo>
                    <a:lnTo>
                      <a:pt x="344881" y="21043"/>
                    </a:lnTo>
                    <a:lnTo>
                      <a:pt x="337045" y="21043"/>
                    </a:lnTo>
                    <a:lnTo>
                      <a:pt x="337045" y="571"/>
                    </a:lnTo>
                    <a:lnTo>
                      <a:pt x="328904" y="571"/>
                    </a:lnTo>
                    <a:lnTo>
                      <a:pt x="328904" y="48933"/>
                    </a:lnTo>
                    <a:lnTo>
                      <a:pt x="337045" y="48933"/>
                    </a:lnTo>
                    <a:lnTo>
                      <a:pt x="337045" y="27597"/>
                    </a:lnTo>
                    <a:lnTo>
                      <a:pt x="344881" y="27597"/>
                    </a:lnTo>
                    <a:lnTo>
                      <a:pt x="344881" y="48933"/>
                    </a:lnTo>
                    <a:lnTo>
                      <a:pt x="353098" y="48933"/>
                    </a:lnTo>
                    <a:lnTo>
                      <a:pt x="353098" y="571"/>
                    </a:lnTo>
                    <a:close/>
                  </a:path>
                  <a:path extrusionOk="0" h="452120" w="408939">
                    <a:moveTo>
                      <a:pt x="379260" y="71501"/>
                    </a:moveTo>
                    <a:lnTo>
                      <a:pt x="372491" y="71501"/>
                    </a:lnTo>
                    <a:lnTo>
                      <a:pt x="372491" y="99225"/>
                    </a:lnTo>
                    <a:lnTo>
                      <a:pt x="363702" y="71501"/>
                    </a:lnTo>
                    <a:lnTo>
                      <a:pt x="355727" y="71501"/>
                    </a:lnTo>
                    <a:lnTo>
                      <a:pt x="355727" y="119824"/>
                    </a:lnTo>
                    <a:lnTo>
                      <a:pt x="362585" y="119824"/>
                    </a:lnTo>
                    <a:lnTo>
                      <a:pt x="362585" y="89471"/>
                    </a:lnTo>
                    <a:lnTo>
                      <a:pt x="372122" y="119824"/>
                    </a:lnTo>
                    <a:lnTo>
                      <a:pt x="379260" y="119824"/>
                    </a:lnTo>
                    <a:lnTo>
                      <a:pt x="379260" y="71501"/>
                    </a:lnTo>
                    <a:close/>
                  </a:path>
                  <a:path extrusionOk="0" h="452120" w="408939">
                    <a:moveTo>
                      <a:pt x="408825" y="75920"/>
                    </a:moveTo>
                    <a:lnTo>
                      <a:pt x="406171" y="70954"/>
                    </a:lnTo>
                    <a:lnTo>
                      <a:pt x="388620" y="70954"/>
                    </a:lnTo>
                    <a:lnTo>
                      <a:pt x="384962" y="76415"/>
                    </a:lnTo>
                    <a:lnTo>
                      <a:pt x="384962" y="114858"/>
                    </a:lnTo>
                    <a:lnTo>
                      <a:pt x="388162" y="120421"/>
                    </a:lnTo>
                    <a:lnTo>
                      <a:pt x="399580" y="120421"/>
                    </a:lnTo>
                    <a:lnTo>
                      <a:pt x="401891" y="118224"/>
                    </a:lnTo>
                    <a:lnTo>
                      <a:pt x="402945" y="114554"/>
                    </a:lnTo>
                    <a:lnTo>
                      <a:pt x="402945" y="119837"/>
                    </a:lnTo>
                    <a:lnTo>
                      <a:pt x="408825" y="119837"/>
                    </a:lnTo>
                    <a:lnTo>
                      <a:pt x="408825" y="94056"/>
                    </a:lnTo>
                    <a:lnTo>
                      <a:pt x="397243" y="94056"/>
                    </a:lnTo>
                    <a:lnTo>
                      <a:pt x="397243" y="100444"/>
                    </a:lnTo>
                    <a:lnTo>
                      <a:pt x="401116" y="100444"/>
                    </a:lnTo>
                    <a:lnTo>
                      <a:pt x="401116" y="112141"/>
                    </a:lnTo>
                    <a:lnTo>
                      <a:pt x="399745" y="113665"/>
                    </a:lnTo>
                    <a:lnTo>
                      <a:pt x="394322" y="113665"/>
                    </a:lnTo>
                    <a:lnTo>
                      <a:pt x="393103" y="111594"/>
                    </a:lnTo>
                    <a:lnTo>
                      <a:pt x="393103" y="79756"/>
                    </a:lnTo>
                    <a:lnTo>
                      <a:pt x="394398" y="77711"/>
                    </a:lnTo>
                    <a:lnTo>
                      <a:pt x="400253" y="77711"/>
                    </a:lnTo>
                    <a:lnTo>
                      <a:pt x="401383" y="79400"/>
                    </a:lnTo>
                    <a:lnTo>
                      <a:pt x="401383" y="87325"/>
                    </a:lnTo>
                    <a:lnTo>
                      <a:pt x="408825" y="87325"/>
                    </a:lnTo>
                    <a:lnTo>
                      <a:pt x="408825" y="7592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grpSp>
        <p:grpSp>
          <p:nvGrpSpPr>
            <p:cNvPr id="135" name="Google Shape;135;p3"/>
            <p:cNvGrpSpPr/>
            <p:nvPr/>
          </p:nvGrpSpPr>
          <p:grpSpPr>
            <a:xfrm>
              <a:off x="4461005" y="4931070"/>
              <a:ext cx="522194" cy="522194"/>
              <a:chOff x="3493706" y="5588546"/>
              <a:chExt cx="591820" cy="591820"/>
            </a:xfrm>
          </p:grpSpPr>
          <p:sp>
            <p:nvSpPr>
              <p:cNvPr id="136" name="Google Shape;136;p3"/>
              <p:cNvSpPr/>
              <p:nvPr/>
            </p:nvSpPr>
            <p:spPr>
              <a:xfrm>
                <a:off x="3493706" y="5588546"/>
                <a:ext cx="591820" cy="591820"/>
              </a:xfrm>
              <a:custGeom>
                <a:rect b="b" l="l" r="r" t="t"/>
                <a:pathLst>
                  <a:path extrusionOk="0" h="591820" w="591820">
                    <a:moveTo>
                      <a:pt x="591807" y="0"/>
                    </a:moveTo>
                    <a:lnTo>
                      <a:pt x="0" y="0"/>
                    </a:lnTo>
                    <a:lnTo>
                      <a:pt x="0" y="591819"/>
                    </a:lnTo>
                    <a:lnTo>
                      <a:pt x="591807" y="591819"/>
                    </a:lnTo>
                    <a:lnTo>
                      <a:pt x="591807" y="0"/>
                    </a:lnTo>
                    <a:close/>
                  </a:path>
                </a:pathLst>
              </a:custGeom>
              <a:solidFill>
                <a:srgbClr val="C2162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37" name="Google Shape;137;p3"/>
              <p:cNvSpPr/>
              <p:nvPr/>
            </p:nvSpPr>
            <p:spPr>
              <a:xfrm>
                <a:off x="3551045" y="5638145"/>
                <a:ext cx="62865" cy="119380"/>
              </a:xfrm>
              <a:custGeom>
                <a:rect b="b" l="l" r="r" t="t"/>
                <a:pathLst>
                  <a:path extrusionOk="0" h="119379" w="62864">
                    <a:moveTo>
                      <a:pt x="54381" y="99974"/>
                    </a:moveTo>
                    <a:lnTo>
                      <a:pt x="35394" y="99974"/>
                    </a:lnTo>
                    <a:lnTo>
                      <a:pt x="35394" y="119354"/>
                    </a:lnTo>
                    <a:lnTo>
                      <a:pt x="54381" y="119354"/>
                    </a:lnTo>
                    <a:lnTo>
                      <a:pt x="54381" y="99974"/>
                    </a:lnTo>
                    <a:close/>
                  </a:path>
                  <a:path extrusionOk="0" h="119379" w="62864">
                    <a:moveTo>
                      <a:pt x="54381" y="0"/>
                    </a:moveTo>
                    <a:lnTo>
                      <a:pt x="34670" y="0"/>
                    </a:lnTo>
                    <a:lnTo>
                      <a:pt x="0" y="87680"/>
                    </a:lnTo>
                    <a:lnTo>
                      <a:pt x="0" y="99974"/>
                    </a:lnTo>
                    <a:lnTo>
                      <a:pt x="62483" y="99974"/>
                    </a:lnTo>
                    <a:lnTo>
                      <a:pt x="62483" y="84327"/>
                    </a:lnTo>
                    <a:lnTo>
                      <a:pt x="17589" y="84327"/>
                    </a:lnTo>
                    <a:lnTo>
                      <a:pt x="35547" y="35229"/>
                    </a:lnTo>
                    <a:lnTo>
                      <a:pt x="54381" y="35229"/>
                    </a:lnTo>
                    <a:lnTo>
                      <a:pt x="54381" y="0"/>
                    </a:lnTo>
                    <a:close/>
                  </a:path>
                  <a:path extrusionOk="0" h="119379" w="62864">
                    <a:moveTo>
                      <a:pt x="54381" y="35229"/>
                    </a:moveTo>
                    <a:lnTo>
                      <a:pt x="35725" y="35229"/>
                    </a:lnTo>
                    <a:lnTo>
                      <a:pt x="35725" y="84327"/>
                    </a:lnTo>
                    <a:lnTo>
                      <a:pt x="54381" y="84327"/>
                    </a:lnTo>
                    <a:lnTo>
                      <a:pt x="54381" y="3522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pic>
            <p:nvPicPr>
              <p:cNvPr id="138" name="Google Shape;138;p3"/>
              <p:cNvPicPr preferRelativeResize="0"/>
              <p:nvPr/>
            </p:nvPicPr>
            <p:blipFill rotWithShape="1">
              <a:blip r:embed="rId12">
                <a:alphaModFix/>
              </a:blip>
              <a:srcRect b="0" l="0" r="0" t="0"/>
              <a:stretch/>
            </p:blipFill>
            <p:spPr>
              <a:xfrm>
                <a:off x="3646963" y="5844606"/>
                <a:ext cx="224635" cy="230328"/>
              </a:xfrm>
              <a:prstGeom prst="rect">
                <a:avLst/>
              </a:prstGeom>
              <a:noFill/>
              <a:ln>
                <a:noFill/>
              </a:ln>
            </p:spPr>
          </p:pic>
          <p:sp>
            <p:nvSpPr>
              <p:cNvPr id="139" name="Google Shape;139;p3"/>
              <p:cNvSpPr/>
              <p:nvPr/>
            </p:nvSpPr>
            <p:spPr>
              <a:xfrm>
                <a:off x="3624326" y="5827026"/>
                <a:ext cx="330835" cy="270510"/>
              </a:xfrm>
              <a:custGeom>
                <a:rect b="b" l="l" r="r" t="t"/>
                <a:pathLst>
                  <a:path extrusionOk="0" h="270510" w="330835">
                    <a:moveTo>
                      <a:pt x="270065" y="26060"/>
                    </a:moveTo>
                    <a:lnTo>
                      <a:pt x="258686" y="17081"/>
                    </a:lnTo>
                    <a:lnTo>
                      <a:pt x="258686" y="221195"/>
                    </a:lnTo>
                    <a:lnTo>
                      <a:pt x="140754" y="259334"/>
                    </a:lnTo>
                    <a:lnTo>
                      <a:pt x="128765" y="259334"/>
                    </a:lnTo>
                    <a:lnTo>
                      <a:pt x="11353" y="226479"/>
                    </a:lnTo>
                    <a:lnTo>
                      <a:pt x="11353" y="17081"/>
                    </a:lnTo>
                    <a:lnTo>
                      <a:pt x="0" y="26060"/>
                    </a:lnTo>
                    <a:lnTo>
                      <a:pt x="0" y="234505"/>
                    </a:lnTo>
                    <a:lnTo>
                      <a:pt x="128231" y="270014"/>
                    </a:lnTo>
                    <a:lnTo>
                      <a:pt x="141262" y="270014"/>
                    </a:lnTo>
                    <a:lnTo>
                      <a:pt x="259626" y="232435"/>
                    </a:lnTo>
                    <a:lnTo>
                      <a:pt x="270065" y="229374"/>
                    </a:lnTo>
                    <a:lnTo>
                      <a:pt x="270065" y="26060"/>
                    </a:lnTo>
                    <a:close/>
                  </a:path>
                  <a:path extrusionOk="0" h="270510" w="330835">
                    <a:moveTo>
                      <a:pt x="330581" y="35775"/>
                    </a:moveTo>
                    <a:lnTo>
                      <a:pt x="305460" y="35775"/>
                    </a:lnTo>
                    <a:lnTo>
                      <a:pt x="305460" y="212305"/>
                    </a:lnTo>
                    <a:lnTo>
                      <a:pt x="311823" y="212305"/>
                    </a:lnTo>
                    <a:lnTo>
                      <a:pt x="311823" y="256755"/>
                    </a:lnTo>
                    <a:lnTo>
                      <a:pt x="324231" y="256755"/>
                    </a:lnTo>
                    <a:lnTo>
                      <a:pt x="324231" y="212305"/>
                    </a:lnTo>
                    <a:lnTo>
                      <a:pt x="330581" y="212305"/>
                    </a:lnTo>
                    <a:lnTo>
                      <a:pt x="330581" y="35775"/>
                    </a:lnTo>
                    <a:close/>
                  </a:path>
                  <a:path extrusionOk="0" h="270510" w="330835">
                    <a:moveTo>
                      <a:pt x="330581" y="5613"/>
                    </a:moveTo>
                    <a:lnTo>
                      <a:pt x="324980" y="0"/>
                    </a:lnTo>
                    <a:lnTo>
                      <a:pt x="311099" y="0"/>
                    </a:lnTo>
                    <a:lnTo>
                      <a:pt x="305460" y="5613"/>
                    </a:lnTo>
                    <a:lnTo>
                      <a:pt x="305460" y="26085"/>
                    </a:lnTo>
                    <a:lnTo>
                      <a:pt x="330581" y="26085"/>
                    </a:lnTo>
                    <a:lnTo>
                      <a:pt x="330581" y="12585"/>
                    </a:lnTo>
                    <a:lnTo>
                      <a:pt x="330581" y="561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pic>
            <p:nvPicPr>
              <p:cNvPr id="140" name="Google Shape;140;p3"/>
              <p:cNvPicPr preferRelativeResize="0"/>
              <p:nvPr/>
            </p:nvPicPr>
            <p:blipFill rotWithShape="1">
              <a:blip r:embed="rId13">
                <a:alphaModFix/>
              </a:blip>
              <a:srcRect b="0" l="0" r="0" t="0"/>
              <a:stretch/>
            </p:blipFill>
            <p:spPr>
              <a:xfrm>
                <a:off x="3662711" y="5637568"/>
                <a:ext cx="228855" cy="120413"/>
              </a:xfrm>
              <a:prstGeom prst="rect">
                <a:avLst/>
              </a:prstGeom>
              <a:noFill/>
              <a:ln>
                <a:noFill/>
              </a:ln>
            </p:spPr>
          </p:pic>
        </p:grpSp>
        <p:grpSp>
          <p:nvGrpSpPr>
            <p:cNvPr id="141" name="Google Shape;141;p3"/>
            <p:cNvGrpSpPr/>
            <p:nvPr/>
          </p:nvGrpSpPr>
          <p:grpSpPr>
            <a:xfrm>
              <a:off x="5033682" y="4931070"/>
              <a:ext cx="522194" cy="522194"/>
              <a:chOff x="4142740" y="5588546"/>
              <a:chExt cx="591820" cy="591820"/>
            </a:xfrm>
          </p:grpSpPr>
          <p:sp>
            <p:nvSpPr>
              <p:cNvPr id="142" name="Google Shape;142;p3"/>
              <p:cNvSpPr/>
              <p:nvPr/>
            </p:nvSpPr>
            <p:spPr>
              <a:xfrm>
                <a:off x="4142740" y="5588546"/>
                <a:ext cx="591820" cy="591820"/>
              </a:xfrm>
              <a:custGeom>
                <a:rect b="b" l="l" r="r" t="t"/>
                <a:pathLst>
                  <a:path extrusionOk="0" h="591820" w="591820">
                    <a:moveTo>
                      <a:pt x="591781" y="0"/>
                    </a:moveTo>
                    <a:lnTo>
                      <a:pt x="0" y="0"/>
                    </a:lnTo>
                    <a:lnTo>
                      <a:pt x="0" y="591819"/>
                    </a:lnTo>
                    <a:lnTo>
                      <a:pt x="591781" y="591819"/>
                    </a:lnTo>
                    <a:lnTo>
                      <a:pt x="591781" y="0"/>
                    </a:lnTo>
                    <a:close/>
                  </a:path>
                </a:pathLst>
              </a:custGeom>
              <a:solidFill>
                <a:srgbClr val="E6341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43" name="Google Shape;143;p3"/>
              <p:cNvSpPr/>
              <p:nvPr/>
            </p:nvSpPr>
            <p:spPr>
              <a:xfrm>
                <a:off x="4207484" y="5637542"/>
                <a:ext cx="373380" cy="490220"/>
              </a:xfrm>
              <a:custGeom>
                <a:rect b="b" l="l" r="r" t="t"/>
                <a:pathLst>
                  <a:path extrusionOk="0" h="490220" w="373379">
                    <a:moveTo>
                      <a:pt x="56146" y="64782"/>
                    </a:moveTo>
                    <a:lnTo>
                      <a:pt x="54470" y="52730"/>
                    </a:lnTo>
                    <a:lnTo>
                      <a:pt x="49974" y="44538"/>
                    </a:lnTo>
                    <a:lnTo>
                      <a:pt x="43459" y="39878"/>
                    </a:lnTo>
                    <a:lnTo>
                      <a:pt x="35725" y="38404"/>
                    </a:lnTo>
                    <a:lnTo>
                      <a:pt x="27800" y="38404"/>
                    </a:lnTo>
                    <a:lnTo>
                      <a:pt x="22009" y="41211"/>
                    </a:lnTo>
                    <a:lnTo>
                      <a:pt x="18834" y="46621"/>
                    </a:lnTo>
                    <a:lnTo>
                      <a:pt x="18656" y="46621"/>
                    </a:lnTo>
                    <a:lnTo>
                      <a:pt x="18656" y="16941"/>
                    </a:lnTo>
                    <a:lnTo>
                      <a:pt x="53149" y="16941"/>
                    </a:lnTo>
                    <a:lnTo>
                      <a:pt x="53149" y="571"/>
                    </a:lnTo>
                    <a:lnTo>
                      <a:pt x="355" y="571"/>
                    </a:lnTo>
                    <a:lnTo>
                      <a:pt x="355" y="67805"/>
                    </a:lnTo>
                    <a:lnTo>
                      <a:pt x="18656" y="67805"/>
                    </a:lnTo>
                    <a:lnTo>
                      <a:pt x="18656" y="58127"/>
                    </a:lnTo>
                    <a:lnTo>
                      <a:pt x="21818" y="54229"/>
                    </a:lnTo>
                    <a:lnTo>
                      <a:pt x="33616" y="54229"/>
                    </a:lnTo>
                    <a:lnTo>
                      <a:pt x="36106" y="58458"/>
                    </a:lnTo>
                    <a:lnTo>
                      <a:pt x="36106" y="100152"/>
                    </a:lnTo>
                    <a:lnTo>
                      <a:pt x="33782" y="104559"/>
                    </a:lnTo>
                    <a:lnTo>
                      <a:pt x="20764" y="104559"/>
                    </a:lnTo>
                    <a:lnTo>
                      <a:pt x="18300" y="100025"/>
                    </a:lnTo>
                    <a:lnTo>
                      <a:pt x="18300" y="77978"/>
                    </a:lnTo>
                    <a:lnTo>
                      <a:pt x="0" y="77978"/>
                    </a:lnTo>
                    <a:lnTo>
                      <a:pt x="0" y="91541"/>
                    </a:lnTo>
                    <a:lnTo>
                      <a:pt x="1447" y="103847"/>
                    </a:lnTo>
                    <a:lnTo>
                      <a:pt x="6159" y="113220"/>
                    </a:lnTo>
                    <a:lnTo>
                      <a:pt x="14706" y="119189"/>
                    </a:lnTo>
                    <a:lnTo>
                      <a:pt x="27635" y="121285"/>
                    </a:lnTo>
                    <a:lnTo>
                      <a:pt x="40627" y="119354"/>
                    </a:lnTo>
                    <a:lnTo>
                      <a:pt x="49479" y="113868"/>
                    </a:lnTo>
                    <a:lnTo>
                      <a:pt x="54546" y="105270"/>
                    </a:lnTo>
                    <a:lnTo>
                      <a:pt x="56146" y="94030"/>
                    </a:lnTo>
                    <a:lnTo>
                      <a:pt x="56146" y="64782"/>
                    </a:lnTo>
                    <a:close/>
                  </a:path>
                  <a:path extrusionOk="0" h="490220" w="373379">
                    <a:moveTo>
                      <a:pt x="129743" y="71513"/>
                    </a:moveTo>
                    <a:lnTo>
                      <a:pt x="110363" y="71513"/>
                    </a:lnTo>
                    <a:lnTo>
                      <a:pt x="110363" y="119837"/>
                    </a:lnTo>
                    <a:lnTo>
                      <a:pt x="129743" y="119837"/>
                    </a:lnTo>
                    <a:lnTo>
                      <a:pt x="129743" y="113195"/>
                    </a:lnTo>
                    <a:lnTo>
                      <a:pt x="118503" y="113195"/>
                    </a:lnTo>
                    <a:lnTo>
                      <a:pt x="118503" y="98526"/>
                    </a:lnTo>
                    <a:lnTo>
                      <a:pt x="126555" y="98526"/>
                    </a:lnTo>
                    <a:lnTo>
                      <a:pt x="126555" y="91973"/>
                    </a:lnTo>
                    <a:lnTo>
                      <a:pt x="118503" y="91973"/>
                    </a:lnTo>
                    <a:lnTo>
                      <a:pt x="118503" y="78143"/>
                    </a:lnTo>
                    <a:lnTo>
                      <a:pt x="129743" y="78143"/>
                    </a:lnTo>
                    <a:lnTo>
                      <a:pt x="129743" y="71513"/>
                    </a:lnTo>
                    <a:close/>
                  </a:path>
                  <a:path extrusionOk="0" h="490220" w="373379">
                    <a:moveTo>
                      <a:pt x="134188" y="4991"/>
                    </a:moveTo>
                    <a:lnTo>
                      <a:pt x="131533" y="0"/>
                    </a:lnTo>
                    <a:lnTo>
                      <a:pt x="113995" y="0"/>
                    </a:lnTo>
                    <a:lnTo>
                      <a:pt x="110363" y="5511"/>
                    </a:lnTo>
                    <a:lnTo>
                      <a:pt x="110363" y="43916"/>
                    </a:lnTo>
                    <a:lnTo>
                      <a:pt x="113563" y="49491"/>
                    </a:lnTo>
                    <a:lnTo>
                      <a:pt x="124980" y="49491"/>
                    </a:lnTo>
                    <a:lnTo>
                      <a:pt x="127266" y="47269"/>
                    </a:lnTo>
                    <a:lnTo>
                      <a:pt x="128346" y="43637"/>
                    </a:lnTo>
                    <a:lnTo>
                      <a:pt x="128346" y="48933"/>
                    </a:lnTo>
                    <a:lnTo>
                      <a:pt x="134188" y="48933"/>
                    </a:lnTo>
                    <a:lnTo>
                      <a:pt x="134188" y="23088"/>
                    </a:lnTo>
                    <a:lnTo>
                      <a:pt x="122643" y="23088"/>
                    </a:lnTo>
                    <a:lnTo>
                      <a:pt x="122643" y="29540"/>
                    </a:lnTo>
                    <a:lnTo>
                      <a:pt x="126479" y="29540"/>
                    </a:lnTo>
                    <a:lnTo>
                      <a:pt x="126479" y="41198"/>
                    </a:lnTo>
                    <a:lnTo>
                      <a:pt x="125133" y="42710"/>
                    </a:lnTo>
                    <a:lnTo>
                      <a:pt x="119722" y="42710"/>
                    </a:lnTo>
                    <a:lnTo>
                      <a:pt x="118503" y="40665"/>
                    </a:lnTo>
                    <a:lnTo>
                      <a:pt x="118503" y="8851"/>
                    </a:lnTo>
                    <a:lnTo>
                      <a:pt x="119786" y="6756"/>
                    </a:lnTo>
                    <a:lnTo>
                      <a:pt x="125628" y="6756"/>
                    </a:lnTo>
                    <a:lnTo>
                      <a:pt x="126746" y="8483"/>
                    </a:lnTo>
                    <a:lnTo>
                      <a:pt x="126746" y="16395"/>
                    </a:lnTo>
                    <a:lnTo>
                      <a:pt x="134188" y="16395"/>
                    </a:lnTo>
                    <a:lnTo>
                      <a:pt x="134188" y="4991"/>
                    </a:lnTo>
                    <a:close/>
                  </a:path>
                  <a:path extrusionOk="0" h="490220" w="373379">
                    <a:moveTo>
                      <a:pt x="158089" y="76415"/>
                    </a:moveTo>
                    <a:lnTo>
                      <a:pt x="154355" y="70942"/>
                    </a:lnTo>
                    <a:lnTo>
                      <a:pt x="149948" y="70942"/>
                    </a:lnTo>
                    <a:lnTo>
                      <a:pt x="149948" y="79781"/>
                    </a:lnTo>
                    <a:lnTo>
                      <a:pt x="149948" y="111937"/>
                    </a:lnTo>
                    <a:lnTo>
                      <a:pt x="148653" y="114084"/>
                    </a:lnTo>
                    <a:lnTo>
                      <a:pt x="142887" y="114084"/>
                    </a:lnTo>
                    <a:lnTo>
                      <a:pt x="141592" y="111937"/>
                    </a:lnTo>
                    <a:lnTo>
                      <a:pt x="141592" y="79781"/>
                    </a:lnTo>
                    <a:lnTo>
                      <a:pt x="142887" y="77724"/>
                    </a:lnTo>
                    <a:lnTo>
                      <a:pt x="148653" y="77724"/>
                    </a:lnTo>
                    <a:lnTo>
                      <a:pt x="149948" y="79781"/>
                    </a:lnTo>
                    <a:lnTo>
                      <a:pt x="149948" y="70942"/>
                    </a:lnTo>
                    <a:lnTo>
                      <a:pt x="137185" y="70942"/>
                    </a:lnTo>
                    <a:lnTo>
                      <a:pt x="133477" y="76415"/>
                    </a:lnTo>
                    <a:lnTo>
                      <a:pt x="133553" y="114084"/>
                    </a:lnTo>
                    <a:lnTo>
                      <a:pt x="136258" y="118706"/>
                    </a:lnTo>
                    <a:lnTo>
                      <a:pt x="142748" y="119837"/>
                    </a:lnTo>
                    <a:lnTo>
                      <a:pt x="142748" y="123151"/>
                    </a:lnTo>
                    <a:lnTo>
                      <a:pt x="158089" y="125984"/>
                    </a:lnTo>
                    <a:lnTo>
                      <a:pt x="158089" y="119951"/>
                    </a:lnTo>
                    <a:lnTo>
                      <a:pt x="152095" y="118795"/>
                    </a:lnTo>
                    <a:lnTo>
                      <a:pt x="156235" y="116776"/>
                    </a:lnTo>
                    <a:lnTo>
                      <a:pt x="157454" y="114084"/>
                    </a:lnTo>
                    <a:lnTo>
                      <a:pt x="158089" y="112674"/>
                    </a:lnTo>
                    <a:lnTo>
                      <a:pt x="158089" y="77724"/>
                    </a:lnTo>
                    <a:lnTo>
                      <a:pt x="158089" y="76415"/>
                    </a:lnTo>
                    <a:close/>
                  </a:path>
                  <a:path extrusionOk="0" h="490220" w="373379">
                    <a:moveTo>
                      <a:pt x="158965" y="571"/>
                    </a:moveTo>
                    <a:lnTo>
                      <a:pt x="139534" y="571"/>
                    </a:lnTo>
                    <a:lnTo>
                      <a:pt x="139534" y="48933"/>
                    </a:lnTo>
                    <a:lnTo>
                      <a:pt x="158965" y="48933"/>
                    </a:lnTo>
                    <a:lnTo>
                      <a:pt x="158965" y="42291"/>
                    </a:lnTo>
                    <a:lnTo>
                      <a:pt x="147675" y="42291"/>
                    </a:lnTo>
                    <a:lnTo>
                      <a:pt x="147675" y="27584"/>
                    </a:lnTo>
                    <a:lnTo>
                      <a:pt x="155740" y="27584"/>
                    </a:lnTo>
                    <a:lnTo>
                      <a:pt x="155740" y="21043"/>
                    </a:lnTo>
                    <a:lnTo>
                      <a:pt x="147675" y="21043"/>
                    </a:lnTo>
                    <a:lnTo>
                      <a:pt x="147675" y="7213"/>
                    </a:lnTo>
                    <a:lnTo>
                      <a:pt x="158965" y="7213"/>
                    </a:lnTo>
                    <a:lnTo>
                      <a:pt x="158965" y="571"/>
                    </a:lnTo>
                    <a:close/>
                  </a:path>
                  <a:path extrusionOk="0" h="490220" w="373379">
                    <a:moveTo>
                      <a:pt x="186982" y="71513"/>
                    </a:moveTo>
                    <a:lnTo>
                      <a:pt x="179489" y="71513"/>
                    </a:lnTo>
                    <a:lnTo>
                      <a:pt x="179489" y="111709"/>
                    </a:lnTo>
                    <a:lnTo>
                      <a:pt x="178333" y="113665"/>
                    </a:lnTo>
                    <a:lnTo>
                      <a:pt x="172643" y="113665"/>
                    </a:lnTo>
                    <a:lnTo>
                      <a:pt x="171513" y="111709"/>
                    </a:lnTo>
                    <a:lnTo>
                      <a:pt x="171513" y="71513"/>
                    </a:lnTo>
                    <a:lnTo>
                      <a:pt x="163372" y="71513"/>
                    </a:lnTo>
                    <a:lnTo>
                      <a:pt x="163372" y="115557"/>
                    </a:lnTo>
                    <a:lnTo>
                      <a:pt x="166941" y="120434"/>
                    </a:lnTo>
                    <a:lnTo>
                      <a:pt x="183756" y="120434"/>
                    </a:lnTo>
                    <a:lnTo>
                      <a:pt x="186982" y="115557"/>
                    </a:lnTo>
                    <a:lnTo>
                      <a:pt x="186982" y="71513"/>
                    </a:lnTo>
                    <a:close/>
                  </a:path>
                  <a:path extrusionOk="0" h="490220" w="373379">
                    <a:moveTo>
                      <a:pt x="187566" y="571"/>
                    </a:moveTo>
                    <a:lnTo>
                      <a:pt x="180797" y="571"/>
                    </a:lnTo>
                    <a:lnTo>
                      <a:pt x="180797" y="28308"/>
                    </a:lnTo>
                    <a:lnTo>
                      <a:pt x="171996" y="571"/>
                    </a:lnTo>
                    <a:lnTo>
                      <a:pt x="164020" y="571"/>
                    </a:lnTo>
                    <a:lnTo>
                      <a:pt x="164020" y="48920"/>
                    </a:lnTo>
                    <a:lnTo>
                      <a:pt x="170878" y="48920"/>
                    </a:lnTo>
                    <a:lnTo>
                      <a:pt x="170878" y="18529"/>
                    </a:lnTo>
                    <a:lnTo>
                      <a:pt x="180416" y="48920"/>
                    </a:lnTo>
                    <a:lnTo>
                      <a:pt x="187566" y="48920"/>
                    </a:lnTo>
                    <a:lnTo>
                      <a:pt x="187566" y="571"/>
                    </a:lnTo>
                    <a:close/>
                  </a:path>
                  <a:path extrusionOk="0" h="490220" w="373379">
                    <a:moveTo>
                      <a:pt x="217233" y="6045"/>
                    </a:moveTo>
                    <a:lnTo>
                      <a:pt x="214185" y="558"/>
                    </a:lnTo>
                    <a:lnTo>
                      <a:pt x="209105" y="558"/>
                    </a:lnTo>
                    <a:lnTo>
                      <a:pt x="209105" y="9220"/>
                    </a:lnTo>
                    <a:lnTo>
                      <a:pt x="209105" y="40297"/>
                    </a:lnTo>
                    <a:lnTo>
                      <a:pt x="207835" y="42278"/>
                    </a:lnTo>
                    <a:lnTo>
                      <a:pt x="201041" y="42278"/>
                    </a:lnTo>
                    <a:lnTo>
                      <a:pt x="201041" y="7200"/>
                    </a:lnTo>
                    <a:lnTo>
                      <a:pt x="207835" y="7200"/>
                    </a:lnTo>
                    <a:lnTo>
                      <a:pt x="209105" y="9220"/>
                    </a:lnTo>
                    <a:lnTo>
                      <a:pt x="209105" y="558"/>
                    </a:lnTo>
                    <a:lnTo>
                      <a:pt x="192925" y="558"/>
                    </a:lnTo>
                    <a:lnTo>
                      <a:pt x="192925" y="48920"/>
                    </a:lnTo>
                    <a:lnTo>
                      <a:pt x="214185" y="48920"/>
                    </a:lnTo>
                    <a:lnTo>
                      <a:pt x="217233" y="43345"/>
                    </a:lnTo>
                    <a:lnTo>
                      <a:pt x="217233" y="42278"/>
                    </a:lnTo>
                    <a:lnTo>
                      <a:pt x="217233" y="7200"/>
                    </a:lnTo>
                    <a:lnTo>
                      <a:pt x="217233" y="6045"/>
                    </a:lnTo>
                    <a:close/>
                  </a:path>
                  <a:path extrusionOk="0" h="490220" w="373379">
                    <a:moveTo>
                      <a:pt x="218655" y="119849"/>
                    </a:moveTo>
                    <a:lnTo>
                      <a:pt x="216966" y="111023"/>
                    </a:lnTo>
                    <a:lnTo>
                      <a:pt x="215734" y="104521"/>
                    </a:lnTo>
                    <a:lnTo>
                      <a:pt x="212051" y="85140"/>
                    </a:lnTo>
                    <a:lnTo>
                      <a:pt x="209473" y="71513"/>
                    </a:lnTo>
                    <a:lnTo>
                      <a:pt x="207759" y="71513"/>
                    </a:lnTo>
                    <a:lnTo>
                      <a:pt x="207759" y="104521"/>
                    </a:lnTo>
                    <a:lnTo>
                      <a:pt x="201256" y="104521"/>
                    </a:lnTo>
                    <a:lnTo>
                      <a:pt x="204482" y="85140"/>
                    </a:lnTo>
                    <a:lnTo>
                      <a:pt x="207759" y="104521"/>
                    </a:lnTo>
                    <a:lnTo>
                      <a:pt x="207759" y="71513"/>
                    </a:lnTo>
                    <a:lnTo>
                      <a:pt x="200190" y="71513"/>
                    </a:lnTo>
                    <a:lnTo>
                      <a:pt x="191058" y="119849"/>
                    </a:lnTo>
                    <a:lnTo>
                      <a:pt x="198729" y="119849"/>
                    </a:lnTo>
                    <a:lnTo>
                      <a:pt x="200190" y="111023"/>
                    </a:lnTo>
                    <a:lnTo>
                      <a:pt x="208813" y="111023"/>
                    </a:lnTo>
                    <a:lnTo>
                      <a:pt x="210312" y="119849"/>
                    </a:lnTo>
                    <a:lnTo>
                      <a:pt x="218655" y="119849"/>
                    </a:lnTo>
                    <a:close/>
                  </a:path>
                  <a:path extrusionOk="0" h="490220" w="373379">
                    <a:moveTo>
                      <a:pt x="240487" y="113195"/>
                    </a:moveTo>
                    <a:lnTo>
                      <a:pt x="230797" y="113195"/>
                    </a:lnTo>
                    <a:lnTo>
                      <a:pt x="230797" y="71513"/>
                    </a:lnTo>
                    <a:lnTo>
                      <a:pt x="222656" y="71513"/>
                    </a:lnTo>
                    <a:lnTo>
                      <a:pt x="222656" y="119837"/>
                    </a:lnTo>
                    <a:lnTo>
                      <a:pt x="240487" y="119837"/>
                    </a:lnTo>
                    <a:lnTo>
                      <a:pt x="240487" y="113195"/>
                    </a:lnTo>
                    <a:close/>
                  </a:path>
                  <a:path extrusionOk="0" h="490220" w="373379">
                    <a:moveTo>
                      <a:pt x="242074" y="571"/>
                    </a:moveTo>
                    <a:lnTo>
                      <a:pt x="222669" y="571"/>
                    </a:lnTo>
                    <a:lnTo>
                      <a:pt x="222669" y="48933"/>
                    </a:lnTo>
                    <a:lnTo>
                      <a:pt x="242074" y="48933"/>
                    </a:lnTo>
                    <a:lnTo>
                      <a:pt x="242074" y="42291"/>
                    </a:lnTo>
                    <a:lnTo>
                      <a:pt x="230809" y="42291"/>
                    </a:lnTo>
                    <a:lnTo>
                      <a:pt x="230809" y="27584"/>
                    </a:lnTo>
                    <a:lnTo>
                      <a:pt x="238874" y="27584"/>
                    </a:lnTo>
                    <a:lnTo>
                      <a:pt x="238874" y="21043"/>
                    </a:lnTo>
                    <a:lnTo>
                      <a:pt x="230809" y="21043"/>
                    </a:lnTo>
                    <a:lnTo>
                      <a:pt x="230809" y="7213"/>
                    </a:lnTo>
                    <a:lnTo>
                      <a:pt x="242074" y="7213"/>
                    </a:lnTo>
                    <a:lnTo>
                      <a:pt x="242074" y="571"/>
                    </a:lnTo>
                    <a:close/>
                  </a:path>
                  <a:path extrusionOk="0" h="490220" w="373379">
                    <a:moveTo>
                      <a:pt x="252971" y="71526"/>
                    </a:moveTo>
                    <a:lnTo>
                      <a:pt x="244856" y="71526"/>
                    </a:lnTo>
                    <a:lnTo>
                      <a:pt x="244856" y="119849"/>
                    </a:lnTo>
                    <a:lnTo>
                      <a:pt x="252971" y="119849"/>
                    </a:lnTo>
                    <a:lnTo>
                      <a:pt x="252971" y="71526"/>
                    </a:lnTo>
                    <a:close/>
                  </a:path>
                  <a:path extrusionOk="0" h="490220" w="373379">
                    <a:moveTo>
                      <a:pt x="271386" y="48920"/>
                    </a:moveTo>
                    <a:lnTo>
                      <a:pt x="263601" y="26949"/>
                    </a:lnTo>
                    <a:lnTo>
                      <a:pt x="264629" y="26708"/>
                    </a:lnTo>
                    <a:lnTo>
                      <a:pt x="268236" y="25857"/>
                    </a:lnTo>
                    <a:lnTo>
                      <a:pt x="270103" y="22796"/>
                    </a:lnTo>
                    <a:lnTo>
                      <a:pt x="270103" y="22250"/>
                    </a:lnTo>
                    <a:lnTo>
                      <a:pt x="270103" y="7200"/>
                    </a:lnTo>
                    <a:lnTo>
                      <a:pt x="270103" y="4622"/>
                    </a:lnTo>
                    <a:lnTo>
                      <a:pt x="267093" y="558"/>
                    </a:lnTo>
                    <a:lnTo>
                      <a:pt x="261912" y="558"/>
                    </a:lnTo>
                    <a:lnTo>
                      <a:pt x="261912" y="8483"/>
                    </a:lnTo>
                    <a:lnTo>
                      <a:pt x="261912" y="20789"/>
                    </a:lnTo>
                    <a:lnTo>
                      <a:pt x="260680" y="22250"/>
                    </a:lnTo>
                    <a:lnTo>
                      <a:pt x="255193" y="22250"/>
                    </a:lnTo>
                    <a:lnTo>
                      <a:pt x="255193" y="7200"/>
                    </a:lnTo>
                    <a:lnTo>
                      <a:pt x="260680" y="7200"/>
                    </a:lnTo>
                    <a:lnTo>
                      <a:pt x="261912" y="8483"/>
                    </a:lnTo>
                    <a:lnTo>
                      <a:pt x="261912" y="558"/>
                    </a:lnTo>
                    <a:lnTo>
                      <a:pt x="247078" y="558"/>
                    </a:lnTo>
                    <a:lnTo>
                      <a:pt x="247078" y="48920"/>
                    </a:lnTo>
                    <a:lnTo>
                      <a:pt x="255193" y="48920"/>
                    </a:lnTo>
                    <a:lnTo>
                      <a:pt x="255193" y="26708"/>
                    </a:lnTo>
                    <a:lnTo>
                      <a:pt x="262813" y="48920"/>
                    </a:lnTo>
                    <a:lnTo>
                      <a:pt x="271386" y="48920"/>
                    </a:lnTo>
                    <a:close/>
                  </a:path>
                  <a:path extrusionOk="0" h="490220" w="373379">
                    <a:moveTo>
                      <a:pt x="278930" y="71513"/>
                    </a:moveTo>
                    <a:lnTo>
                      <a:pt x="257327" y="71513"/>
                    </a:lnTo>
                    <a:lnTo>
                      <a:pt x="257327" y="78143"/>
                    </a:lnTo>
                    <a:lnTo>
                      <a:pt x="264045" y="78143"/>
                    </a:lnTo>
                    <a:lnTo>
                      <a:pt x="264045" y="119837"/>
                    </a:lnTo>
                    <a:lnTo>
                      <a:pt x="272237" y="119837"/>
                    </a:lnTo>
                    <a:lnTo>
                      <a:pt x="272237" y="78143"/>
                    </a:lnTo>
                    <a:lnTo>
                      <a:pt x="278930" y="78143"/>
                    </a:lnTo>
                    <a:lnTo>
                      <a:pt x="278930" y="71513"/>
                    </a:lnTo>
                    <a:close/>
                  </a:path>
                  <a:path extrusionOk="0" h="490220" w="373379">
                    <a:moveTo>
                      <a:pt x="281203" y="318020"/>
                    </a:moveTo>
                    <a:lnTo>
                      <a:pt x="280771" y="317639"/>
                    </a:lnTo>
                    <a:lnTo>
                      <a:pt x="280250" y="317639"/>
                    </a:lnTo>
                    <a:lnTo>
                      <a:pt x="193725" y="317639"/>
                    </a:lnTo>
                    <a:lnTo>
                      <a:pt x="193332" y="318020"/>
                    </a:lnTo>
                    <a:lnTo>
                      <a:pt x="193332" y="339788"/>
                    </a:lnTo>
                    <a:lnTo>
                      <a:pt x="193725" y="340169"/>
                    </a:lnTo>
                    <a:lnTo>
                      <a:pt x="280771" y="340169"/>
                    </a:lnTo>
                    <a:lnTo>
                      <a:pt x="281203" y="339788"/>
                    </a:lnTo>
                    <a:lnTo>
                      <a:pt x="281203" y="318020"/>
                    </a:lnTo>
                    <a:close/>
                  </a:path>
                  <a:path extrusionOk="0" h="490220" w="373379">
                    <a:moveTo>
                      <a:pt x="281203" y="280847"/>
                    </a:moveTo>
                    <a:lnTo>
                      <a:pt x="280771" y="280454"/>
                    </a:lnTo>
                    <a:lnTo>
                      <a:pt x="280250" y="280454"/>
                    </a:lnTo>
                    <a:lnTo>
                      <a:pt x="193725" y="280454"/>
                    </a:lnTo>
                    <a:lnTo>
                      <a:pt x="193332" y="280847"/>
                    </a:lnTo>
                    <a:lnTo>
                      <a:pt x="193332" y="302602"/>
                    </a:lnTo>
                    <a:lnTo>
                      <a:pt x="193725" y="302958"/>
                    </a:lnTo>
                    <a:lnTo>
                      <a:pt x="280771" y="302958"/>
                    </a:lnTo>
                    <a:lnTo>
                      <a:pt x="281203" y="302602"/>
                    </a:lnTo>
                    <a:lnTo>
                      <a:pt x="281203" y="280847"/>
                    </a:lnTo>
                    <a:close/>
                  </a:path>
                  <a:path extrusionOk="0" h="490220" w="373379">
                    <a:moveTo>
                      <a:pt x="308114" y="71513"/>
                    </a:moveTo>
                    <a:lnTo>
                      <a:pt x="300355" y="71513"/>
                    </a:lnTo>
                    <a:lnTo>
                      <a:pt x="295363" y="89865"/>
                    </a:lnTo>
                    <a:lnTo>
                      <a:pt x="290410" y="71513"/>
                    </a:lnTo>
                    <a:lnTo>
                      <a:pt x="281914" y="71513"/>
                    </a:lnTo>
                    <a:lnTo>
                      <a:pt x="290995" y="101422"/>
                    </a:lnTo>
                    <a:lnTo>
                      <a:pt x="290995" y="119837"/>
                    </a:lnTo>
                    <a:lnTo>
                      <a:pt x="299110" y="119837"/>
                    </a:lnTo>
                    <a:lnTo>
                      <a:pt x="299110" y="101422"/>
                    </a:lnTo>
                    <a:lnTo>
                      <a:pt x="308114" y="71513"/>
                    </a:lnTo>
                    <a:close/>
                  </a:path>
                  <a:path extrusionOk="0" h="490220" w="373379">
                    <a:moveTo>
                      <a:pt x="373367" y="175374"/>
                    </a:moveTo>
                    <a:lnTo>
                      <a:pt x="372948" y="174980"/>
                    </a:lnTo>
                    <a:lnTo>
                      <a:pt x="298373" y="174980"/>
                    </a:lnTo>
                    <a:lnTo>
                      <a:pt x="297929" y="175374"/>
                    </a:lnTo>
                    <a:lnTo>
                      <a:pt x="297929" y="200863"/>
                    </a:lnTo>
                    <a:lnTo>
                      <a:pt x="298373" y="201256"/>
                    </a:lnTo>
                    <a:lnTo>
                      <a:pt x="328129" y="201256"/>
                    </a:lnTo>
                    <a:lnTo>
                      <a:pt x="307149" y="222262"/>
                    </a:lnTo>
                    <a:lnTo>
                      <a:pt x="307149" y="309575"/>
                    </a:lnTo>
                    <a:lnTo>
                      <a:pt x="301561" y="337146"/>
                    </a:lnTo>
                    <a:lnTo>
                      <a:pt x="286359" y="359676"/>
                    </a:lnTo>
                    <a:lnTo>
                      <a:pt x="263817" y="374878"/>
                    </a:lnTo>
                    <a:lnTo>
                      <a:pt x="236245" y="380453"/>
                    </a:lnTo>
                    <a:lnTo>
                      <a:pt x="208661" y="374878"/>
                    </a:lnTo>
                    <a:lnTo>
                      <a:pt x="186118" y="359676"/>
                    </a:lnTo>
                    <a:lnTo>
                      <a:pt x="170916" y="337146"/>
                    </a:lnTo>
                    <a:lnTo>
                      <a:pt x="165341" y="309575"/>
                    </a:lnTo>
                    <a:lnTo>
                      <a:pt x="170916" y="281990"/>
                    </a:lnTo>
                    <a:lnTo>
                      <a:pt x="208661" y="244221"/>
                    </a:lnTo>
                    <a:lnTo>
                      <a:pt x="263817" y="244221"/>
                    </a:lnTo>
                    <a:lnTo>
                      <a:pt x="301561" y="281990"/>
                    </a:lnTo>
                    <a:lnTo>
                      <a:pt x="307149" y="309575"/>
                    </a:lnTo>
                    <a:lnTo>
                      <a:pt x="307149" y="222262"/>
                    </a:lnTo>
                    <a:lnTo>
                      <a:pt x="295630" y="233794"/>
                    </a:lnTo>
                    <a:lnTo>
                      <a:pt x="282587" y="225158"/>
                    </a:lnTo>
                    <a:lnTo>
                      <a:pt x="268185" y="218694"/>
                    </a:lnTo>
                    <a:lnTo>
                      <a:pt x="252653" y="214642"/>
                    </a:lnTo>
                    <a:lnTo>
                      <a:pt x="236245" y="213233"/>
                    </a:lnTo>
                    <a:lnTo>
                      <a:pt x="198780" y="220827"/>
                    </a:lnTo>
                    <a:lnTo>
                      <a:pt x="168160" y="241503"/>
                    </a:lnTo>
                    <a:lnTo>
                      <a:pt x="147497" y="272122"/>
                    </a:lnTo>
                    <a:lnTo>
                      <a:pt x="139915" y="309575"/>
                    </a:lnTo>
                    <a:lnTo>
                      <a:pt x="146380" y="344258"/>
                    </a:lnTo>
                    <a:lnTo>
                      <a:pt x="164134" y="373354"/>
                    </a:lnTo>
                    <a:lnTo>
                      <a:pt x="190754" y="394436"/>
                    </a:lnTo>
                    <a:lnTo>
                      <a:pt x="223824" y="405053"/>
                    </a:lnTo>
                    <a:lnTo>
                      <a:pt x="223824" y="433247"/>
                    </a:lnTo>
                    <a:lnTo>
                      <a:pt x="194271" y="433247"/>
                    </a:lnTo>
                    <a:lnTo>
                      <a:pt x="193840" y="433628"/>
                    </a:lnTo>
                    <a:lnTo>
                      <a:pt x="193840" y="460857"/>
                    </a:lnTo>
                    <a:lnTo>
                      <a:pt x="194271" y="461264"/>
                    </a:lnTo>
                    <a:lnTo>
                      <a:pt x="223824" y="461264"/>
                    </a:lnTo>
                    <a:lnTo>
                      <a:pt x="223824" y="489496"/>
                    </a:lnTo>
                    <a:lnTo>
                      <a:pt x="224218" y="489953"/>
                    </a:lnTo>
                    <a:lnTo>
                      <a:pt x="251447" y="489953"/>
                    </a:lnTo>
                    <a:lnTo>
                      <a:pt x="251879" y="489496"/>
                    </a:lnTo>
                    <a:lnTo>
                      <a:pt x="251879" y="461264"/>
                    </a:lnTo>
                    <a:lnTo>
                      <a:pt x="281406" y="461264"/>
                    </a:lnTo>
                    <a:lnTo>
                      <a:pt x="281825" y="460857"/>
                    </a:lnTo>
                    <a:lnTo>
                      <a:pt x="281825" y="433628"/>
                    </a:lnTo>
                    <a:lnTo>
                      <a:pt x="281406" y="433247"/>
                    </a:lnTo>
                    <a:lnTo>
                      <a:pt x="251879" y="433247"/>
                    </a:lnTo>
                    <a:lnTo>
                      <a:pt x="251879" y="404596"/>
                    </a:lnTo>
                    <a:lnTo>
                      <a:pt x="283756" y="393319"/>
                    </a:lnTo>
                    <a:lnTo>
                      <a:pt x="299351" y="380453"/>
                    </a:lnTo>
                    <a:lnTo>
                      <a:pt x="309359" y="372211"/>
                    </a:lnTo>
                    <a:lnTo>
                      <a:pt x="326390" y="343535"/>
                    </a:lnTo>
                    <a:lnTo>
                      <a:pt x="332574" y="309575"/>
                    </a:lnTo>
                    <a:lnTo>
                      <a:pt x="331381" y="294436"/>
                    </a:lnTo>
                    <a:lnTo>
                      <a:pt x="327926" y="280022"/>
                    </a:lnTo>
                    <a:lnTo>
                      <a:pt x="322402" y="266547"/>
                    </a:lnTo>
                    <a:lnTo>
                      <a:pt x="314985" y="254177"/>
                    </a:lnTo>
                    <a:lnTo>
                      <a:pt x="330504" y="238633"/>
                    </a:lnTo>
                    <a:lnTo>
                      <a:pt x="335330" y="233794"/>
                    </a:lnTo>
                    <a:lnTo>
                      <a:pt x="347027" y="222084"/>
                    </a:lnTo>
                    <a:lnTo>
                      <a:pt x="347027" y="249961"/>
                    </a:lnTo>
                    <a:lnTo>
                      <a:pt x="347459" y="250380"/>
                    </a:lnTo>
                    <a:lnTo>
                      <a:pt x="372948" y="250380"/>
                    </a:lnTo>
                    <a:lnTo>
                      <a:pt x="373367" y="249961"/>
                    </a:lnTo>
                    <a:lnTo>
                      <a:pt x="373367" y="222084"/>
                    </a:lnTo>
                    <a:lnTo>
                      <a:pt x="373367" y="17537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grpSp>
        <p:pic>
          <p:nvPicPr>
            <p:cNvPr id="144" name="Google Shape;144;p3"/>
            <p:cNvPicPr preferRelativeResize="0"/>
            <p:nvPr/>
          </p:nvPicPr>
          <p:blipFill rotWithShape="1">
            <a:blip r:embed="rId14">
              <a:alphaModFix/>
            </a:blip>
            <a:srcRect b="0" l="0" r="0" t="0"/>
            <a:stretch/>
          </p:blipFill>
          <p:spPr>
            <a:xfrm>
              <a:off x="3882424" y="5505585"/>
              <a:ext cx="522183" cy="522193"/>
            </a:xfrm>
            <a:prstGeom prst="rect">
              <a:avLst/>
            </a:prstGeom>
            <a:noFill/>
            <a:ln>
              <a:noFill/>
            </a:ln>
          </p:spPr>
        </p:pic>
        <p:pic>
          <p:nvPicPr>
            <p:cNvPr id="145" name="Google Shape;145;p3"/>
            <p:cNvPicPr preferRelativeResize="0"/>
            <p:nvPr/>
          </p:nvPicPr>
          <p:blipFill rotWithShape="1">
            <a:blip r:embed="rId15">
              <a:alphaModFix/>
            </a:blip>
            <a:srcRect b="0" l="0" r="0" t="0"/>
            <a:stretch/>
          </p:blipFill>
          <p:spPr>
            <a:xfrm>
              <a:off x="5037021" y="5504038"/>
              <a:ext cx="522183" cy="522183"/>
            </a:xfrm>
            <a:prstGeom prst="rect">
              <a:avLst/>
            </a:prstGeom>
            <a:noFill/>
            <a:ln>
              <a:noFill/>
            </a:ln>
          </p:spPr>
        </p:pic>
        <p:pic>
          <p:nvPicPr>
            <p:cNvPr id="146" name="Google Shape;146;p3"/>
            <p:cNvPicPr preferRelativeResize="0"/>
            <p:nvPr/>
          </p:nvPicPr>
          <p:blipFill rotWithShape="1">
            <a:blip r:embed="rId16">
              <a:alphaModFix/>
            </a:blip>
            <a:srcRect b="0" l="0" r="0" t="0"/>
            <a:stretch/>
          </p:blipFill>
          <p:spPr>
            <a:xfrm>
              <a:off x="3890447" y="6090868"/>
              <a:ext cx="517824" cy="517857"/>
            </a:xfrm>
            <a:prstGeom prst="rect">
              <a:avLst/>
            </a:prstGeom>
            <a:noFill/>
            <a:ln>
              <a:noFill/>
            </a:ln>
          </p:spPr>
        </p:pic>
        <p:grpSp>
          <p:nvGrpSpPr>
            <p:cNvPr id="147" name="Google Shape;147;p3"/>
            <p:cNvGrpSpPr/>
            <p:nvPr/>
          </p:nvGrpSpPr>
          <p:grpSpPr>
            <a:xfrm>
              <a:off x="4461017" y="6089668"/>
              <a:ext cx="521074" cy="521074"/>
              <a:chOff x="3493719" y="6901624"/>
              <a:chExt cx="590550" cy="590550"/>
            </a:xfrm>
          </p:grpSpPr>
          <p:sp>
            <p:nvSpPr>
              <p:cNvPr id="148" name="Google Shape;148;p3"/>
              <p:cNvSpPr/>
              <p:nvPr/>
            </p:nvSpPr>
            <p:spPr>
              <a:xfrm>
                <a:off x="3493719" y="6901624"/>
                <a:ext cx="590550" cy="590550"/>
              </a:xfrm>
              <a:custGeom>
                <a:rect b="b" l="l" r="r" t="t"/>
                <a:pathLst>
                  <a:path extrusionOk="0" h="590550" w="590550">
                    <a:moveTo>
                      <a:pt x="590067" y="0"/>
                    </a:moveTo>
                    <a:lnTo>
                      <a:pt x="0" y="0"/>
                    </a:lnTo>
                    <a:lnTo>
                      <a:pt x="0" y="590105"/>
                    </a:lnTo>
                    <a:lnTo>
                      <a:pt x="590067" y="590105"/>
                    </a:lnTo>
                    <a:lnTo>
                      <a:pt x="590067" y="0"/>
                    </a:lnTo>
                    <a:close/>
                  </a:path>
                </a:pathLst>
              </a:custGeom>
              <a:solidFill>
                <a:srgbClr val="1B94D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pic>
            <p:nvPicPr>
              <p:cNvPr id="149" name="Google Shape;149;p3"/>
              <p:cNvPicPr preferRelativeResize="0"/>
              <p:nvPr/>
            </p:nvPicPr>
            <p:blipFill rotWithShape="1">
              <a:blip r:embed="rId17">
                <a:alphaModFix/>
              </a:blip>
              <a:srcRect b="0" l="0" r="0" t="0"/>
              <a:stretch/>
            </p:blipFill>
            <p:spPr>
              <a:xfrm>
                <a:off x="3536204" y="6951240"/>
                <a:ext cx="103352" cy="118973"/>
              </a:xfrm>
              <a:prstGeom prst="rect">
                <a:avLst/>
              </a:prstGeom>
              <a:noFill/>
              <a:ln>
                <a:noFill/>
              </a:ln>
            </p:spPr>
          </p:pic>
          <p:sp>
            <p:nvSpPr>
              <p:cNvPr id="150" name="Google Shape;150;p3"/>
              <p:cNvSpPr/>
              <p:nvPr/>
            </p:nvSpPr>
            <p:spPr>
              <a:xfrm>
                <a:off x="3627945" y="6950468"/>
                <a:ext cx="320040" cy="455930"/>
              </a:xfrm>
              <a:custGeom>
                <a:rect b="b" l="l" r="r" t="t"/>
                <a:pathLst>
                  <a:path extrusionOk="0" h="455929" w="320039">
                    <a:moveTo>
                      <a:pt x="71932" y="42176"/>
                    </a:moveTo>
                    <a:lnTo>
                      <a:pt x="62242" y="42176"/>
                    </a:lnTo>
                    <a:lnTo>
                      <a:pt x="62242" y="558"/>
                    </a:lnTo>
                    <a:lnTo>
                      <a:pt x="54140" y="558"/>
                    </a:lnTo>
                    <a:lnTo>
                      <a:pt x="54140" y="48780"/>
                    </a:lnTo>
                    <a:lnTo>
                      <a:pt x="71932" y="48780"/>
                    </a:lnTo>
                    <a:lnTo>
                      <a:pt x="71932" y="42176"/>
                    </a:lnTo>
                    <a:close/>
                  </a:path>
                  <a:path extrusionOk="0" h="455929" w="320039">
                    <a:moveTo>
                      <a:pt x="83794" y="558"/>
                    </a:moveTo>
                    <a:lnTo>
                      <a:pt x="75704" y="558"/>
                    </a:lnTo>
                    <a:lnTo>
                      <a:pt x="75704" y="48780"/>
                    </a:lnTo>
                    <a:lnTo>
                      <a:pt x="83794" y="48780"/>
                    </a:lnTo>
                    <a:lnTo>
                      <a:pt x="83794" y="558"/>
                    </a:lnTo>
                    <a:close/>
                  </a:path>
                  <a:path extrusionOk="0" h="455929" w="320039">
                    <a:moveTo>
                      <a:pt x="90335" y="71348"/>
                    </a:moveTo>
                    <a:lnTo>
                      <a:pt x="83515" y="71348"/>
                    </a:lnTo>
                    <a:lnTo>
                      <a:pt x="79819" y="101917"/>
                    </a:lnTo>
                    <a:lnTo>
                      <a:pt x="75285" y="71348"/>
                    </a:lnTo>
                    <a:lnTo>
                      <a:pt x="68656" y="71348"/>
                    </a:lnTo>
                    <a:lnTo>
                      <a:pt x="64604" y="101917"/>
                    </a:lnTo>
                    <a:lnTo>
                      <a:pt x="60769" y="71348"/>
                    </a:lnTo>
                    <a:lnTo>
                      <a:pt x="52946" y="71348"/>
                    </a:lnTo>
                    <a:lnTo>
                      <a:pt x="59423" y="119545"/>
                    </a:lnTo>
                    <a:lnTo>
                      <a:pt x="67043" y="119545"/>
                    </a:lnTo>
                    <a:lnTo>
                      <a:pt x="71577" y="89763"/>
                    </a:lnTo>
                    <a:lnTo>
                      <a:pt x="76415" y="119545"/>
                    </a:lnTo>
                    <a:lnTo>
                      <a:pt x="84112" y="119545"/>
                    </a:lnTo>
                    <a:lnTo>
                      <a:pt x="90335" y="71348"/>
                    </a:lnTo>
                    <a:close/>
                  </a:path>
                  <a:path extrusionOk="0" h="455929" w="320039">
                    <a:moveTo>
                      <a:pt x="107492" y="558"/>
                    </a:moveTo>
                    <a:lnTo>
                      <a:pt x="88493" y="558"/>
                    </a:lnTo>
                    <a:lnTo>
                      <a:pt x="88493" y="48780"/>
                    </a:lnTo>
                    <a:lnTo>
                      <a:pt x="96596" y="48780"/>
                    </a:lnTo>
                    <a:lnTo>
                      <a:pt x="96596" y="27508"/>
                    </a:lnTo>
                    <a:lnTo>
                      <a:pt x="104698" y="27508"/>
                    </a:lnTo>
                    <a:lnTo>
                      <a:pt x="104698" y="20980"/>
                    </a:lnTo>
                    <a:lnTo>
                      <a:pt x="96596" y="20980"/>
                    </a:lnTo>
                    <a:lnTo>
                      <a:pt x="96596" y="7188"/>
                    </a:lnTo>
                    <a:lnTo>
                      <a:pt x="107492" y="7188"/>
                    </a:lnTo>
                    <a:lnTo>
                      <a:pt x="107492" y="558"/>
                    </a:lnTo>
                    <a:close/>
                  </a:path>
                  <a:path extrusionOk="0" h="455929" w="320039">
                    <a:moveTo>
                      <a:pt x="116751" y="119557"/>
                    </a:moveTo>
                    <a:lnTo>
                      <a:pt x="115074" y="110756"/>
                    </a:lnTo>
                    <a:lnTo>
                      <a:pt x="113842" y="104267"/>
                    </a:lnTo>
                    <a:lnTo>
                      <a:pt x="110159" y="84912"/>
                    </a:lnTo>
                    <a:lnTo>
                      <a:pt x="107569" y="71348"/>
                    </a:lnTo>
                    <a:lnTo>
                      <a:pt x="105867" y="71348"/>
                    </a:lnTo>
                    <a:lnTo>
                      <a:pt x="105867" y="104267"/>
                    </a:lnTo>
                    <a:lnTo>
                      <a:pt x="99390" y="104267"/>
                    </a:lnTo>
                    <a:lnTo>
                      <a:pt x="102577" y="84912"/>
                    </a:lnTo>
                    <a:lnTo>
                      <a:pt x="105867" y="104267"/>
                    </a:lnTo>
                    <a:lnTo>
                      <a:pt x="105867" y="71348"/>
                    </a:lnTo>
                    <a:lnTo>
                      <a:pt x="98323" y="71348"/>
                    </a:lnTo>
                    <a:lnTo>
                      <a:pt x="89217" y="119557"/>
                    </a:lnTo>
                    <a:lnTo>
                      <a:pt x="96901" y="119557"/>
                    </a:lnTo>
                    <a:lnTo>
                      <a:pt x="98323" y="110756"/>
                    </a:lnTo>
                    <a:lnTo>
                      <a:pt x="106921" y="110756"/>
                    </a:lnTo>
                    <a:lnTo>
                      <a:pt x="108407" y="119557"/>
                    </a:lnTo>
                    <a:lnTo>
                      <a:pt x="116751" y="119557"/>
                    </a:lnTo>
                    <a:close/>
                  </a:path>
                  <a:path extrusionOk="0" h="455929" w="320039">
                    <a:moveTo>
                      <a:pt x="130467" y="558"/>
                    </a:moveTo>
                    <a:lnTo>
                      <a:pt x="111112" y="558"/>
                    </a:lnTo>
                    <a:lnTo>
                      <a:pt x="111112" y="48780"/>
                    </a:lnTo>
                    <a:lnTo>
                      <a:pt x="130467" y="48780"/>
                    </a:lnTo>
                    <a:lnTo>
                      <a:pt x="130467" y="42176"/>
                    </a:lnTo>
                    <a:lnTo>
                      <a:pt x="119227" y="42176"/>
                    </a:lnTo>
                    <a:lnTo>
                      <a:pt x="119227" y="27508"/>
                    </a:lnTo>
                    <a:lnTo>
                      <a:pt x="127266" y="27508"/>
                    </a:lnTo>
                    <a:lnTo>
                      <a:pt x="127266" y="20980"/>
                    </a:lnTo>
                    <a:lnTo>
                      <a:pt x="119227" y="20980"/>
                    </a:lnTo>
                    <a:lnTo>
                      <a:pt x="119227" y="7188"/>
                    </a:lnTo>
                    <a:lnTo>
                      <a:pt x="130467" y="7188"/>
                    </a:lnTo>
                    <a:lnTo>
                      <a:pt x="130467" y="558"/>
                    </a:lnTo>
                    <a:close/>
                  </a:path>
                  <a:path extrusionOk="0" h="455929" w="320039">
                    <a:moveTo>
                      <a:pt x="136740" y="71348"/>
                    </a:moveTo>
                    <a:lnTo>
                      <a:pt x="115189" y="71348"/>
                    </a:lnTo>
                    <a:lnTo>
                      <a:pt x="115189" y="77978"/>
                    </a:lnTo>
                    <a:lnTo>
                      <a:pt x="121869" y="77978"/>
                    </a:lnTo>
                    <a:lnTo>
                      <a:pt x="121869" y="119557"/>
                    </a:lnTo>
                    <a:lnTo>
                      <a:pt x="130060" y="119557"/>
                    </a:lnTo>
                    <a:lnTo>
                      <a:pt x="130060" y="77978"/>
                    </a:lnTo>
                    <a:lnTo>
                      <a:pt x="136740" y="77978"/>
                    </a:lnTo>
                    <a:lnTo>
                      <a:pt x="136740" y="71348"/>
                    </a:lnTo>
                    <a:close/>
                  </a:path>
                  <a:path extrusionOk="0" h="455929" w="320039">
                    <a:moveTo>
                      <a:pt x="159854" y="71348"/>
                    </a:moveTo>
                    <a:lnTo>
                      <a:pt x="140512" y="71348"/>
                    </a:lnTo>
                    <a:lnTo>
                      <a:pt x="140512" y="119557"/>
                    </a:lnTo>
                    <a:lnTo>
                      <a:pt x="159854" y="119557"/>
                    </a:lnTo>
                    <a:lnTo>
                      <a:pt x="159854" y="112966"/>
                    </a:lnTo>
                    <a:lnTo>
                      <a:pt x="148615" y="112966"/>
                    </a:lnTo>
                    <a:lnTo>
                      <a:pt x="148615" y="98298"/>
                    </a:lnTo>
                    <a:lnTo>
                      <a:pt x="156667" y="98298"/>
                    </a:lnTo>
                    <a:lnTo>
                      <a:pt x="156667" y="91770"/>
                    </a:lnTo>
                    <a:lnTo>
                      <a:pt x="148615" y="91770"/>
                    </a:lnTo>
                    <a:lnTo>
                      <a:pt x="148615" y="77978"/>
                    </a:lnTo>
                    <a:lnTo>
                      <a:pt x="159854" y="77978"/>
                    </a:lnTo>
                    <a:lnTo>
                      <a:pt x="159854" y="71348"/>
                    </a:lnTo>
                    <a:close/>
                  </a:path>
                  <a:path extrusionOk="0" h="455929" w="320039">
                    <a:moveTo>
                      <a:pt x="169367" y="27368"/>
                    </a:moveTo>
                    <a:lnTo>
                      <a:pt x="169176" y="27101"/>
                    </a:lnTo>
                    <a:lnTo>
                      <a:pt x="167373" y="24663"/>
                    </a:lnTo>
                    <a:lnTo>
                      <a:pt x="163322" y="23736"/>
                    </a:lnTo>
                    <a:lnTo>
                      <a:pt x="166662" y="22669"/>
                    </a:lnTo>
                    <a:lnTo>
                      <a:pt x="167703" y="20904"/>
                    </a:lnTo>
                    <a:lnTo>
                      <a:pt x="168160" y="20129"/>
                    </a:lnTo>
                    <a:lnTo>
                      <a:pt x="168160" y="7188"/>
                    </a:lnTo>
                    <a:lnTo>
                      <a:pt x="168160" y="4318"/>
                    </a:lnTo>
                    <a:lnTo>
                      <a:pt x="165455" y="558"/>
                    </a:lnTo>
                    <a:lnTo>
                      <a:pt x="161264" y="558"/>
                    </a:lnTo>
                    <a:lnTo>
                      <a:pt x="161264" y="28435"/>
                    </a:lnTo>
                    <a:lnTo>
                      <a:pt x="161264" y="40817"/>
                    </a:lnTo>
                    <a:lnTo>
                      <a:pt x="159981" y="42176"/>
                    </a:lnTo>
                    <a:lnTo>
                      <a:pt x="153720" y="42176"/>
                    </a:lnTo>
                    <a:lnTo>
                      <a:pt x="153720" y="27101"/>
                    </a:lnTo>
                    <a:lnTo>
                      <a:pt x="160045" y="27101"/>
                    </a:lnTo>
                    <a:lnTo>
                      <a:pt x="161264" y="28435"/>
                    </a:lnTo>
                    <a:lnTo>
                      <a:pt x="161264" y="558"/>
                    </a:lnTo>
                    <a:lnTo>
                      <a:pt x="160401" y="558"/>
                    </a:lnTo>
                    <a:lnTo>
                      <a:pt x="160401" y="8458"/>
                    </a:lnTo>
                    <a:lnTo>
                      <a:pt x="160401" y="19558"/>
                    </a:lnTo>
                    <a:lnTo>
                      <a:pt x="159207" y="20904"/>
                    </a:lnTo>
                    <a:lnTo>
                      <a:pt x="153720" y="20904"/>
                    </a:lnTo>
                    <a:lnTo>
                      <a:pt x="153720" y="7188"/>
                    </a:lnTo>
                    <a:lnTo>
                      <a:pt x="159207" y="7188"/>
                    </a:lnTo>
                    <a:lnTo>
                      <a:pt x="160401" y="8458"/>
                    </a:lnTo>
                    <a:lnTo>
                      <a:pt x="160401" y="558"/>
                    </a:lnTo>
                    <a:lnTo>
                      <a:pt x="145618" y="558"/>
                    </a:lnTo>
                    <a:lnTo>
                      <a:pt x="145618" y="48780"/>
                    </a:lnTo>
                    <a:lnTo>
                      <a:pt x="166306" y="48780"/>
                    </a:lnTo>
                    <a:lnTo>
                      <a:pt x="169367" y="44996"/>
                    </a:lnTo>
                    <a:lnTo>
                      <a:pt x="169367" y="42176"/>
                    </a:lnTo>
                    <a:lnTo>
                      <a:pt x="169367" y="27368"/>
                    </a:lnTo>
                    <a:close/>
                  </a:path>
                  <a:path extrusionOk="0" h="455929" w="320039">
                    <a:moveTo>
                      <a:pt x="188455" y="119545"/>
                    </a:moveTo>
                    <a:lnTo>
                      <a:pt x="180708" y="97650"/>
                    </a:lnTo>
                    <a:lnTo>
                      <a:pt x="181635" y="97434"/>
                    </a:lnTo>
                    <a:lnTo>
                      <a:pt x="185318" y="96570"/>
                    </a:lnTo>
                    <a:lnTo>
                      <a:pt x="187172" y="93522"/>
                    </a:lnTo>
                    <a:lnTo>
                      <a:pt x="187172" y="92951"/>
                    </a:lnTo>
                    <a:lnTo>
                      <a:pt x="187172" y="77952"/>
                    </a:lnTo>
                    <a:lnTo>
                      <a:pt x="187172" y="75399"/>
                    </a:lnTo>
                    <a:lnTo>
                      <a:pt x="184188" y="71348"/>
                    </a:lnTo>
                    <a:lnTo>
                      <a:pt x="178981" y="71348"/>
                    </a:lnTo>
                    <a:lnTo>
                      <a:pt x="178981" y="79248"/>
                    </a:lnTo>
                    <a:lnTo>
                      <a:pt x="178981" y="91528"/>
                    </a:lnTo>
                    <a:lnTo>
                      <a:pt x="177774" y="92951"/>
                    </a:lnTo>
                    <a:lnTo>
                      <a:pt x="172300" y="92951"/>
                    </a:lnTo>
                    <a:lnTo>
                      <a:pt x="172300" y="77952"/>
                    </a:lnTo>
                    <a:lnTo>
                      <a:pt x="177774" y="77952"/>
                    </a:lnTo>
                    <a:lnTo>
                      <a:pt x="178981" y="79248"/>
                    </a:lnTo>
                    <a:lnTo>
                      <a:pt x="178981" y="71348"/>
                    </a:lnTo>
                    <a:lnTo>
                      <a:pt x="164198" y="71348"/>
                    </a:lnTo>
                    <a:lnTo>
                      <a:pt x="164198" y="119545"/>
                    </a:lnTo>
                    <a:lnTo>
                      <a:pt x="172300" y="119545"/>
                    </a:lnTo>
                    <a:lnTo>
                      <a:pt x="172300" y="97434"/>
                    </a:lnTo>
                    <a:lnTo>
                      <a:pt x="179895" y="119545"/>
                    </a:lnTo>
                    <a:lnTo>
                      <a:pt x="188455" y="119545"/>
                    </a:lnTo>
                    <a:close/>
                  </a:path>
                  <a:path extrusionOk="0" h="455929" w="320039">
                    <a:moveTo>
                      <a:pt x="192227" y="558"/>
                    </a:moveTo>
                    <a:lnTo>
                      <a:pt x="172872" y="558"/>
                    </a:lnTo>
                    <a:lnTo>
                      <a:pt x="172872" y="48780"/>
                    </a:lnTo>
                    <a:lnTo>
                      <a:pt x="192227" y="48780"/>
                    </a:lnTo>
                    <a:lnTo>
                      <a:pt x="192227" y="42176"/>
                    </a:lnTo>
                    <a:lnTo>
                      <a:pt x="180975" y="42176"/>
                    </a:lnTo>
                    <a:lnTo>
                      <a:pt x="180975" y="27508"/>
                    </a:lnTo>
                    <a:lnTo>
                      <a:pt x="189026" y="27508"/>
                    </a:lnTo>
                    <a:lnTo>
                      <a:pt x="189026" y="20980"/>
                    </a:lnTo>
                    <a:lnTo>
                      <a:pt x="180975" y="20980"/>
                    </a:lnTo>
                    <a:lnTo>
                      <a:pt x="180975" y="7188"/>
                    </a:lnTo>
                    <a:lnTo>
                      <a:pt x="192227" y="7188"/>
                    </a:lnTo>
                    <a:lnTo>
                      <a:pt x="192227" y="558"/>
                    </a:lnTo>
                    <a:close/>
                  </a:path>
                  <a:path extrusionOk="0" h="455929" w="320039">
                    <a:moveTo>
                      <a:pt x="214896" y="42176"/>
                    </a:moveTo>
                    <a:lnTo>
                      <a:pt x="205232" y="42176"/>
                    </a:lnTo>
                    <a:lnTo>
                      <a:pt x="205232" y="558"/>
                    </a:lnTo>
                    <a:lnTo>
                      <a:pt x="197129" y="558"/>
                    </a:lnTo>
                    <a:lnTo>
                      <a:pt x="197129" y="48780"/>
                    </a:lnTo>
                    <a:lnTo>
                      <a:pt x="214896" y="48780"/>
                    </a:lnTo>
                    <a:lnTo>
                      <a:pt x="214896" y="42176"/>
                    </a:lnTo>
                    <a:close/>
                  </a:path>
                  <a:path extrusionOk="0" h="455929" w="320039">
                    <a:moveTo>
                      <a:pt x="242570" y="5461"/>
                    </a:moveTo>
                    <a:lnTo>
                      <a:pt x="238861" y="0"/>
                    </a:lnTo>
                    <a:lnTo>
                      <a:pt x="234454" y="0"/>
                    </a:lnTo>
                    <a:lnTo>
                      <a:pt x="234454" y="8813"/>
                    </a:lnTo>
                    <a:lnTo>
                      <a:pt x="234454" y="40538"/>
                    </a:lnTo>
                    <a:lnTo>
                      <a:pt x="233172" y="42583"/>
                    </a:lnTo>
                    <a:lnTo>
                      <a:pt x="227418" y="42583"/>
                    </a:lnTo>
                    <a:lnTo>
                      <a:pt x="226136" y="40538"/>
                    </a:lnTo>
                    <a:lnTo>
                      <a:pt x="226136" y="8813"/>
                    </a:lnTo>
                    <a:lnTo>
                      <a:pt x="227418" y="6743"/>
                    </a:lnTo>
                    <a:lnTo>
                      <a:pt x="233172" y="6743"/>
                    </a:lnTo>
                    <a:lnTo>
                      <a:pt x="234454" y="8813"/>
                    </a:lnTo>
                    <a:lnTo>
                      <a:pt x="234454" y="0"/>
                    </a:lnTo>
                    <a:lnTo>
                      <a:pt x="221742" y="0"/>
                    </a:lnTo>
                    <a:lnTo>
                      <a:pt x="218033" y="5461"/>
                    </a:lnTo>
                    <a:lnTo>
                      <a:pt x="218033" y="43789"/>
                    </a:lnTo>
                    <a:lnTo>
                      <a:pt x="221742" y="49339"/>
                    </a:lnTo>
                    <a:lnTo>
                      <a:pt x="238861" y="49339"/>
                    </a:lnTo>
                    <a:lnTo>
                      <a:pt x="242570" y="43789"/>
                    </a:lnTo>
                    <a:lnTo>
                      <a:pt x="242570" y="42583"/>
                    </a:lnTo>
                    <a:lnTo>
                      <a:pt x="242570" y="6743"/>
                    </a:lnTo>
                    <a:lnTo>
                      <a:pt x="242570" y="5461"/>
                    </a:lnTo>
                    <a:close/>
                  </a:path>
                  <a:path extrusionOk="0" h="455929" w="320039">
                    <a:moveTo>
                      <a:pt x="282803" y="571"/>
                    </a:moveTo>
                    <a:lnTo>
                      <a:pt x="275983" y="571"/>
                    </a:lnTo>
                    <a:lnTo>
                      <a:pt x="272288" y="31140"/>
                    </a:lnTo>
                    <a:lnTo>
                      <a:pt x="267754" y="571"/>
                    </a:lnTo>
                    <a:lnTo>
                      <a:pt x="261124" y="571"/>
                    </a:lnTo>
                    <a:lnTo>
                      <a:pt x="257073" y="31140"/>
                    </a:lnTo>
                    <a:lnTo>
                      <a:pt x="253238" y="571"/>
                    </a:lnTo>
                    <a:lnTo>
                      <a:pt x="245414" y="571"/>
                    </a:lnTo>
                    <a:lnTo>
                      <a:pt x="251891" y="48768"/>
                    </a:lnTo>
                    <a:lnTo>
                      <a:pt x="259511" y="48768"/>
                    </a:lnTo>
                    <a:lnTo>
                      <a:pt x="264045" y="18986"/>
                    </a:lnTo>
                    <a:lnTo>
                      <a:pt x="268884" y="48768"/>
                    </a:lnTo>
                    <a:lnTo>
                      <a:pt x="276580" y="48768"/>
                    </a:lnTo>
                    <a:lnTo>
                      <a:pt x="282803" y="571"/>
                    </a:lnTo>
                    <a:close/>
                  </a:path>
                  <a:path extrusionOk="0" h="455929" w="320039">
                    <a:moveTo>
                      <a:pt x="317004" y="196329"/>
                    </a:moveTo>
                    <a:lnTo>
                      <a:pt x="316179" y="195465"/>
                    </a:lnTo>
                    <a:lnTo>
                      <a:pt x="314972" y="195465"/>
                    </a:lnTo>
                    <a:lnTo>
                      <a:pt x="314706" y="195541"/>
                    </a:lnTo>
                    <a:lnTo>
                      <a:pt x="314096" y="195872"/>
                    </a:lnTo>
                    <a:lnTo>
                      <a:pt x="313715" y="196049"/>
                    </a:lnTo>
                    <a:lnTo>
                      <a:pt x="302679" y="200393"/>
                    </a:lnTo>
                    <a:lnTo>
                      <a:pt x="285991" y="203047"/>
                    </a:lnTo>
                    <a:lnTo>
                      <a:pt x="273532" y="201028"/>
                    </a:lnTo>
                    <a:lnTo>
                      <a:pt x="265912" y="199783"/>
                    </a:lnTo>
                    <a:lnTo>
                      <a:pt x="244678" y="186334"/>
                    </a:lnTo>
                    <a:lnTo>
                      <a:pt x="244386" y="186105"/>
                    </a:lnTo>
                    <a:lnTo>
                      <a:pt x="243852" y="185572"/>
                    </a:lnTo>
                    <a:lnTo>
                      <a:pt x="243598" y="185458"/>
                    </a:lnTo>
                    <a:lnTo>
                      <a:pt x="243344" y="185407"/>
                    </a:lnTo>
                    <a:lnTo>
                      <a:pt x="242824" y="185407"/>
                    </a:lnTo>
                    <a:lnTo>
                      <a:pt x="242620" y="185458"/>
                    </a:lnTo>
                    <a:lnTo>
                      <a:pt x="242468" y="185470"/>
                    </a:lnTo>
                    <a:lnTo>
                      <a:pt x="242036" y="185635"/>
                    </a:lnTo>
                    <a:lnTo>
                      <a:pt x="241693" y="185928"/>
                    </a:lnTo>
                    <a:lnTo>
                      <a:pt x="241477" y="186232"/>
                    </a:lnTo>
                    <a:lnTo>
                      <a:pt x="230073" y="193497"/>
                    </a:lnTo>
                    <a:lnTo>
                      <a:pt x="210629" y="200863"/>
                    </a:lnTo>
                    <a:lnTo>
                      <a:pt x="186334" y="201028"/>
                    </a:lnTo>
                    <a:lnTo>
                      <a:pt x="160413" y="186715"/>
                    </a:lnTo>
                    <a:lnTo>
                      <a:pt x="159880" y="186220"/>
                    </a:lnTo>
                    <a:lnTo>
                      <a:pt x="159524" y="185928"/>
                    </a:lnTo>
                    <a:lnTo>
                      <a:pt x="159042" y="185635"/>
                    </a:lnTo>
                    <a:lnTo>
                      <a:pt x="158000" y="185635"/>
                    </a:lnTo>
                    <a:lnTo>
                      <a:pt x="157492" y="185928"/>
                    </a:lnTo>
                    <a:lnTo>
                      <a:pt x="156641" y="186715"/>
                    </a:lnTo>
                    <a:lnTo>
                      <a:pt x="130708" y="201028"/>
                    </a:lnTo>
                    <a:lnTo>
                      <a:pt x="106387" y="200863"/>
                    </a:lnTo>
                    <a:lnTo>
                      <a:pt x="86931" y="193497"/>
                    </a:lnTo>
                    <a:lnTo>
                      <a:pt x="75539" y="186232"/>
                    </a:lnTo>
                    <a:lnTo>
                      <a:pt x="75323" y="185928"/>
                    </a:lnTo>
                    <a:lnTo>
                      <a:pt x="75006" y="185635"/>
                    </a:lnTo>
                    <a:lnTo>
                      <a:pt x="74587" y="185470"/>
                    </a:lnTo>
                    <a:lnTo>
                      <a:pt x="74396" y="185458"/>
                    </a:lnTo>
                    <a:lnTo>
                      <a:pt x="74206" y="185407"/>
                    </a:lnTo>
                    <a:lnTo>
                      <a:pt x="73710" y="185407"/>
                    </a:lnTo>
                    <a:lnTo>
                      <a:pt x="73393" y="185470"/>
                    </a:lnTo>
                    <a:lnTo>
                      <a:pt x="73190" y="185572"/>
                    </a:lnTo>
                    <a:lnTo>
                      <a:pt x="72351" y="186334"/>
                    </a:lnTo>
                    <a:lnTo>
                      <a:pt x="51117" y="199783"/>
                    </a:lnTo>
                    <a:lnTo>
                      <a:pt x="31038" y="203047"/>
                    </a:lnTo>
                    <a:lnTo>
                      <a:pt x="14351" y="200393"/>
                    </a:lnTo>
                    <a:lnTo>
                      <a:pt x="3302" y="196049"/>
                    </a:lnTo>
                    <a:lnTo>
                      <a:pt x="2616" y="195719"/>
                    </a:lnTo>
                    <a:lnTo>
                      <a:pt x="2311" y="195541"/>
                    </a:lnTo>
                    <a:lnTo>
                      <a:pt x="2057" y="195465"/>
                    </a:lnTo>
                    <a:lnTo>
                      <a:pt x="889" y="195465"/>
                    </a:lnTo>
                    <a:lnTo>
                      <a:pt x="0" y="196329"/>
                    </a:lnTo>
                    <a:lnTo>
                      <a:pt x="0" y="211366"/>
                    </a:lnTo>
                    <a:lnTo>
                      <a:pt x="215" y="211836"/>
                    </a:lnTo>
                    <a:lnTo>
                      <a:pt x="584" y="212178"/>
                    </a:lnTo>
                    <a:lnTo>
                      <a:pt x="24257" y="224256"/>
                    </a:lnTo>
                    <a:lnTo>
                      <a:pt x="45237" y="222783"/>
                    </a:lnTo>
                    <a:lnTo>
                      <a:pt x="61468" y="214706"/>
                    </a:lnTo>
                    <a:lnTo>
                      <a:pt x="70904" y="206971"/>
                    </a:lnTo>
                    <a:lnTo>
                      <a:pt x="71208" y="206540"/>
                    </a:lnTo>
                    <a:lnTo>
                      <a:pt x="71704" y="206235"/>
                    </a:lnTo>
                    <a:lnTo>
                      <a:pt x="72072" y="206070"/>
                    </a:lnTo>
                    <a:lnTo>
                      <a:pt x="72974" y="206070"/>
                    </a:lnTo>
                    <a:lnTo>
                      <a:pt x="73431" y="206273"/>
                    </a:lnTo>
                    <a:lnTo>
                      <a:pt x="73812" y="206667"/>
                    </a:lnTo>
                    <a:lnTo>
                      <a:pt x="101193" y="222377"/>
                    </a:lnTo>
                    <a:lnTo>
                      <a:pt x="126174" y="222300"/>
                    </a:lnTo>
                    <a:lnTo>
                      <a:pt x="145770" y="214414"/>
                    </a:lnTo>
                    <a:lnTo>
                      <a:pt x="157124" y="206540"/>
                    </a:lnTo>
                    <a:lnTo>
                      <a:pt x="157645" y="206070"/>
                    </a:lnTo>
                    <a:lnTo>
                      <a:pt x="157784" y="205955"/>
                    </a:lnTo>
                    <a:lnTo>
                      <a:pt x="158000" y="205841"/>
                    </a:lnTo>
                    <a:lnTo>
                      <a:pt x="158242" y="205828"/>
                    </a:lnTo>
                    <a:lnTo>
                      <a:pt x="159042" y="205841"/>
                    </a:lnTo>
                    <a:lnTo>
                      <a:pt x="159258" y="205955"/>
                    </a:lnTo>
                    <a:lnTo>
                      <a:pt x="160070" y="206667"/>
                    </a:lnTo>
                    <a:lnTo>
                      <a:pt x="171259" y="214414"/>
                    </a:lnTo>
                    <a:lnTo>
                      <a:pt x="190855" y="222300"/>
                    </a:lnTo>
                    <a:lnTo>
                      <a:pt x="215836" y="222377"/>
                    </a:lnTo>
                    <a:lnTo>
                      <a:pt x="243255" y="206603"/>
                    </a:lnTo>
                    <a:lnTo>
                      <a:pt x="243598" y="206273"/>
                    </a:lnTo>
                    <a:lnTo>
                      <a:pt x="244043" y="206070"/>
                    </a:lnTo>
                    <a:lnTo>
                      <a:pt x="244944" y="206070"/>
                    </a:lnTo>
                    <a:lnTo>
                      <a:pt x="245364" y="206273"/>
                    </a:lnTo>
                    <a:lnTo>
                      <a:pt x="245630" y="206438"/>
                    </a:lnTo>
                    <a:lnTo>
                      <a:pt x="245833" y="206540"/>
                    </a:lnTo>
                    <a:lnTo>
                      <a:pt x="246151" y="206971"/>
                    </a:lnTo>
                    <a:lnTo>
                      <a:pt x="255562" y="214706"/>
                    </a:lnTo>
                    <a:lnTo>
                      <a:pt x="271780" y="222783"/>
                    </a:lnTo>
                    <a:lnTo>
                      <a:pt x="292773" y="224256"/>
                    </a:lnTo>
                    <a:lnTo>
                      <a:pt x="316471" y="212178"/>
                    </a:lnTo>
                    <a:lnTo>
                      <a:pt x="316814" y="211836"/>
                    </a:lnTo>
                    <a:lnTo>
                      <a:pt x="317004" y="211366"/>
                    </a:lnTo>
                    <a:lnTo>
                      <a:pt x="317004" y="206070"/>
                    </a:lnTo>
                    <a:lnTo>
                      <a:pt x="317004" y="205828"/>
                    </a:lnTo>
                    <a:lnTo>
                      <a:pt x="317004" y="203047"/>
                    </a:lnTo>
                    <a:lnTo>
                      <a:pt x="317004" y="196329"/>
                    </a:lnTo>
                    <a:close/>
                  </a:path>
                  <a:path extrusionOk="0" h="455929" w="320039">
                    <a:moveTo>
                      <a:pt x="317042" y="245033"/>
                    </a:moveTo>
                    <a:lnTo>
                      <a:pt x="316179" y="244195"/>
                    </a:lnTo>
                    <a:lnTo>
                      <a:pt x="314972" y="244195"/>
                    </a:lnTo>
                    <a:lnTo>
                      <a:pt x="314845" y="244259"/>
                    </a:lnTo>
                    <a:lnTo>
                      <a:pt x="314680" y="244271"/>
                    </a:lnTo>
                    <a:lnTo>
                      <a:pt x="313728" y="244754"/>
                    </a:lnTo>
                    <a:lnTo>
                      <a:pt x="302666" y="249085"/>
                    </a:lnTo>
                    <a:lnTo>
                      <a:pt x="285978" y="251752"/>
                    </a:lnTo>
                    <a:lnTo>
                      <a:pt x="273570" y="249732"/>
                    </a:lnTo>
                    <a:lnTo>
                      <a:pt x="265899" y="248488"/>
                    </a:lnTo>
                    <a:lnTo>
                      <a:pt x="244652" y="235077"/>
                    </a:lnTo>
                    <a:lnTo>
                      <a:pt x="243840" y="234302"/>
                    </a:lnTo>
                    <a:lnTo>
                      <a:pt x="243586" y="234149"/>
                    </a:lnTo>
                    <a:lnTo>
                      <a:pt x="243344" y="234099"/>
                    </a:lnTo>
                    <a:lnTo>
                      <a:pt x="242811" y="234099"/>
                    </a:lnTo>
                    <a:lnTo>
                      <a:pt x="242633" y="234149"/>
                    </a:lnTo>
                    <a:lnTo>
                      <a:pt x="242443" y="234238"/>
                    </a:lnTo>
                    <a:lnTo>
                      <a:pt x="242023" y="234365"/>
                    </a:lnTo>
                    <a:lnTo>
                      <a:pt x="241706" y="234619"/>
                    </a:lnTo>
                    <a:lnTo>
                      <a:pt x="241465" y="234988"/>
                    </a:lnTo>
                    <a:lnTo>
                      <a:pt x="230085" y="242227"/>
                    </a:lnTo>
                    <a:lnTo>
                      <a:pt x="210629" y="249580"/>
                    </a:lnTo>
                    <a:lnTo>
                      <a:pt x="186321" y="249732"/>
                    </a:lnTo>
                    <a:lnTo>
                      <a:pt x="160388" y="235432"/>
                    </a:lnTo>
                    <a:lnTo>
                      <a:pt x="159537" y="234581"/>
                    </a:lnTo>
                    <a:lnTo>
                      <a:pt x="159054" y="234403"/>
                    </a:lnTo>
                    <a:lnTo>
                      <a:pt x="158000" y="234403"/>
                    </a:lnTo>
                    <a:lnTo>
                      <a:pt x="157505" y="234581"/>
                    </a:lnTo>
                    <a:lnTo>
                      <a:pt x="157022" y="235077"/>
                    </a:lnTo>
                    <a:lnTo>
                      <a:pt x="156616" y="235432"/>
                    </a:lnTo>
                    <a:lnTo>
                      <a:pt x="130683" y="249732"/>
                    </a:lnTo>
                    <a:lnTo>
                      <a:pt x="106375" y="249580"/>
                    </a:lnTo>
                    <a:lnTo>
                      <a:pt x="86918" y="242227"/>
                    </a:lnTo>
                    <a:lnTo>
                      <a:pt x="75539" y="234988"/>
                    </a:lnTo>
                    <a:lnTo>
                      <a:pt x="75323" y="234619"/>
                    </a:lnTo>
                    <a:lnTo>
                      <a:pt x="74993" y="234365"/>
                    </a:lnTo>
                    <a:lnTo>
                      <a:pt x="74383" y="234149"/>
                    </a:lnTo>
                    <a:lnTo>
                      <a:pt x="74180" y="234099"/>
                    </a:lnTo>
                    <a:lnTo>
                      <a:pt x="73698" y="234099"/>
                    </a:lnTo>
                    <a:lnTo>
                      <a:pt x="73431" y="234149"/>
                    </a:lnTo>
                    <a:lnTo>
                      <a:pt x="73177" y="234302"/>
                    </a:lnTo>
                    <a:lnTo>
                      <a:pt x="72351" y="235077"/>
                    </a:lnTo>
                    <a:lnTo>
                      <a:pt x="51104" y="248488"/>
                    </a:lnTo>
                    <a:lnTo>
                      <a:pt x="31026" y="251752"/>
                    </a:lnTo>
                    <a:lnTo>
                      <a:pt x="14338" y="249085"/>
                    </a:lnTo>
                    <a:lnTo>
                      <a:pt x="3289" y="244754"/>
                    </a:lnTo>
                    <a:lnTo>
                      <a:pt x="2324" y="244271"/>
                    </a:lnTo>
                    <a:lnTo>
                      <a:pt x="2159" y="244259"/>
                    </a:lnTo>
                    <a:lnTo>
                      <a:pt x="876" y="244195"/>
                    </a:lnTo>
                    <a:lnTo>
                      <a:pt x="0" y="245033"/>
                    </a:lnTo>
                    <a:lnTo>
                      <a:pt x="0" y="260083"/>
                    </a:lnTo>
                    <a:lnTo>
                      <a:pt x="215" y="260553"/>
                    </a:lnTo>
                    <a:lnTo>
                      <a:pt x="558" y="260896"/>
                    </a:lnTo>
                    <a:lnTo>
                      <a:pt x="24244" y="272973"/>
                    </a:lnTo>
                    <a:lnTo>
                      <a:pt x="45224" y="271500"/>
                    </a:lnTo>
                    <a:lnTo>
                      <a:pt x="61455" y="263423"/>
                    </a:lnTo>
                    <a:lnTo>
                      <a:pt x="70891" y="255689"/>
                    </a:lnTo>
                    <a:lnTo>
                      <a:pt x="71183" y="255308"/>
                    </a:lnTo>
                    <a:lnTo>
                      <a:pt x="71716" y="254952"/>
                    </a:lnTo>
                    <a:lnTo>
                      <a:pt x="72059" y="254787"/>
                    </a:lnTo>
                    <a:lnTo>
                      <a:pt x="72948" y="254787"/>
                    </a:lnTo>
                    <a:lnTo>
                      <a:pt x="73431" y="255003"/>
                    </a:lnTo>
                    <a:lnTo>
                      <a:pt x="73825" y="255397"/>
                    </a:lnTo>
                    <a:lnTo>
                      <a:pt x="101193" y="271081"/>
                    </a:lnTo>
                    <a:lnTo>
                      <a:pt x="126174" y="270992"/>
                    </a:lnTo>
                    <a:lnTo>
                      <a:pt x="145770" y="263105"/>
                    </a:lnTo>
                    <a:lnTo>
                      <a:pt x="156984" y="255397"/>
                    </a:lnTo>
                    <a:lnTo>
                      <a:pt x="157657" y="254787"/>
                    </a:lnTo>
                    <a:lnTo>
                      <a:pt x="158000" y="254571"/>
                    </a:lnTo>
                    <a:lnTo>
                      <a:pt x="158242" y="254558"/>
                    </a:lnTo>
                    <a:lnTo>
                      <a:pt x="159054" y="254571"/>
                    </a:lnTo>
                    <a:lnTo>
                      <a:pt x="159270" y="254685"/>
                    </a:lnTo>
                    <a:lnTo>
                      <a:pt x="160045" y="255397"/>
                    </a:lnTo>
                    <a:lnTo>
                      <a:pt x="171259" y="263105"/>
                    </a:lnTo>
                    <a:lnTo>
                      <a:pt x="190868" y="270992"/>
                    </a:lnTo>
                    <a:lnTo>
                      <a:pt x="215849" y="271081"/>
                    </a:lnTo>
                    <a:lnTo>
                      <a:pt x="243154" y="255397"/>
                    </a:lnTo>
                    <a:lnTo>
                      <a:pt x="243281" y="255308"/>
                    </a:lnTo>
                    <a:lnTo>
                      <a:pt x="243586" y="255003"/>
                    </a:lnTo>
                    <a:lnTo>
                      <a:pt x="244043" y="254787"/>
                    </a:lnTo>
                    <a:lnTo>
                      <a:pt x="244944" y="254787"/>
                    </a:lnTo>
                    <a:lnTo>
                      <a:pt x="245300" y="254952"/>
                    </a:lnTo>
                    <a:lnTo>
                      <a:pt x="245605" y="255168"/>
                    </a:lnTo>
                    <a:lnTo>
                      <a:pt x="245846" y="255308"/>
                    </a:lnTo>
                    <a:lnTo>
                      <a:pt x="246151" y="255689"/>
                    </a:lnTo>
                    <a:lnTo>
                      <a:pt x="255549" y="263423"/>
                    </a:lnTo>
                    <a:lnTo>
                      <a:pt x="271780" y="271500"/>
                    </a:lnTo>
                    <a:lnTo>
                      <a:pt x="292760" y="272973"/>
                    </a:lnTo>
                    <a:lnTo>
                      <a:pt x="316458" y="260896"/>
                    </a:lnTo>
                    <a:lnTo>
                      <a:pt x="316801" y="260553"/>
                    </a:lnTo>
                    <a:lnTo>
                      <a:pt x="317042" y="260083"/>
                    </a:lnTo>
                    <a:lnTo>
                      <a:pt x="317042" y="254787"/>
                    </a:lnTo>
                    <a:lnTo>
                      <a:pt x="317042" y="254558"/>
                    </a:lnTo>
                    <a:lnTo>
                      <a:pt x="317042" y="251752"/>
                    </a:lnTo>
                    <a:lnTo>
                      <a:pt x="317042" y="245033"/>
                    </a:lnTo>
                    <a:close/>
                  </a:path>
                  <a:path extrusionOk="0" h="455929" w="320039">
                    <a:moveTo>
                      <a:pt x="319430" y="383628"/>
                    </a:moveTo>
                    <a:lnTo>
                      <a:pt x="319341" y="382384"/>
                    </a:lnTo>
                    <a:lnTo>
                      <a:pt x="318820" y="381698"/>
                    </a:lnTo>
                    <a:lnTo>
                      <a:pt x="305981" y="366344"/>
                    </a:lnTo>
                    <a:lnTo>
                      <a:pt x="289966" y="351586"/>
                    </a:lnTo>
                    <a:lnTo>
                      <a:pt x="279933" y="342341"/>
                    </a:lnTo>
                    <a:lnTo>
                      <a:pt x="253199" y="326478"/>
                    </a:lnTo>
                    <a:lnTo>
                      <a:pt x="253199" y="371195"/>
                    </a:lnTo>
                    <a:lnTo>
                      <a:pt x="251663" y="378841"/>
                    </a:lnTo>
                    <a:lnTo>
                      <a:pt x="247459" y="385089"/>
                    </a:lnTo>
                    <a:lnTo>
                      <a:pt x="241223" y="389293"/>
                    </a:lnTo>
                    <a:lnTo>
                      <a:pt x="233565" y="390829"/>
                    </a:lnTo>
                    <a:lnTo>
                      <a:pt x="225920" y="389293"/>
                    </a:lnTo>
                    <a:lnTo>
                      <a:pt x="219684" y="385089"/>
                    </a:lnTo>
                    <a:lnTo>
                      <a:pt x="215468" y="378841"/>
                    </a:lnTo>
                    <a:lnTo>
                      <a:pt x="213931" y="371195"/>
                    </a:lnTo>
                    <a:lnTo>
                      <a:pt x="215468" y="363562"/>
                    </a:lnTo>
                    <a:lnTo>
                      <a:pt x="219684" y="357327"/>
                    </a:lnTo>
                    <a:lnTo>
                      <a:pt x="225920" y="353136"/>
                    </a:lnTo>
                    <a:lnTo>
                      <a:pt x="233565" y="351586"/>
                    </a:lnTo>
                    <a:lnTo>
                      <a:pt x="241223" y="353136"/>
                    </a:lnTo>
                    <a:lnTo>
                      <a:pt x="247459" y="357327"/>
                    </a:lnTo>
                    <a:lnTo>
                      <a:pt x="251663" y="363562"/>
                    </a:lnTo>
                    <a:lnTo>
                      <a:pt x="253199" y="371195"/>
                    </a:lnTo>
                    <a:lnTo>
                      <a:pt x="253199" y="326478"/>
                    </a:lnTo>
                    <a:lnTo>
                      <a:pt x="242658" y="320217"/>
                    </a:lnTo>
                    <a:lnTo>
                      <a:pt x="196164" y="310502"/>
                    </a:lnTo>
                    <a:lnTo>
                      <a:pt x="152641" y="318782"/>
                    </a:lnTo>
                    <a:lnTo>
                      <a:pt x="113830" y="336994"/>
                    </a:lnTo>
                    <a:lnTo>
                      <a:pt x="85966" y="355206"/>
                    </a:lnTo>
                    <a:lnTo>
                      <a:pt x="75298" y="363474"/>
                    </a:lnTo>
                    <a:lnTo>
                      <a:pt x="60985" y="335635"/>
                    </a:lnTo>
                    <a:lnTo>
                      <a:pt x="48768" y="320865"/>
                    </a:lnTo>
                    <a:lnTo>
                      <a:pt x="31940" y="314236"/>
                    </a:lnTo>
                    <a:lnTo>
                      <a:pt x="3810" y="310819"/>
                    </a:lnTo>
                    <a:lnTo>
                      <a:pt x="3479" y="310807"/>
                    </a:lnTo>
                    <a:lnTo>
                      <a:pt x="3238" y="310756"/>
                    </a:lnTo>
                    <a:lnTo>
                      <a:pt x="2628" y="310756"/>
                    </a:lnTo>
                    <a:lnTo>
                      <a:pt x="1600" y="310819"/>
                    </a:lnTo>
                    <a:lnTo>
                      <a:pt x="685" y="311785"/>
                    </a:lnTo>
                    <a:lnTo>
                      <a:pt x="787" y="312661"/>
                    </a:lnTo>
                    <a:lnTo>
                      <a:pt x="939" y="313512"/>
                    </a:lnTo>
                    <a:lnTo>
                      <a:pt x="1549" y="314413"/>
                    </a:lnTo>
                    <a:lnTo>
                      <a:pt x="7581" y="325374"/>
                    </a:lnTo>
                    <a:lnTo>
                      <a:pt x="14846" y="341668"/>
                    </a:lnTo>
                    <a:lnTo>
                      <a:pt x="20942" y="361505"/>
                    </a:lnTo>
                    <a:lnTo>
                      <a:pt x="23342" y="381698"/>
                    </a:lnTo>
                    <a:lnTo>
                      <a:pt x="23444" y="383628"/>
                    </a:lnTo>
                    <a:lnTo>
                      <a:pt x="20929" y="404799"/>
                    </a:lnTo>
                    <a:lnTo>
                      <a:pt x="14808" y="424688"/>
                    </a:lnTo>
                    <a:lnTo>
                      <a:pt x="7531" y="440994"/>
                    </a:lnTo>
                    <a:lnTo>
                      <a:pt x="1511" y="451942"/>
                    </a:lnTo>
                    <a:lnTo>
                      <a:pt x="1092" y="452602"/>
                    </a:lnTo>
                    <a:lnTo>
                      <a:pt x="914" y="452920"/>
                    </a:lnTo>
                    <a:lnTo>
                      <a:pt x="787" y="453199"/>
                    </a:lnTo>
                    <a:lnTo>
                      <a:pt x="787" y="454609"/>
                    </a:lnTo>
                    <a:lnTo>
                      <a:pt x="1587" y="455422"/>
                    </a:lnTo>
                    <a:lnTo>
                      <a:pt x="2552" y="455510"/>
                    </a:lnTo>
                    <a:lnTo>
                      <a:pt x="3073" y="455447"/>
                    </a:lnTo>
                    <a:lnTo>
                      <a:pt x="3416" y="455447"/>
                    </a:lnTo>
                    <a:lnTo>
                      <a:pt x="57492" y="427405"/>
                    </a:lnTo>
                    <a:lnTo>
                      <a:pt x="75298" y="402742"/>
                    </a:lnTo>
                    <a:lnTo>
                      <a:pt x="112331" y="433362"/>
                    </a:lnTo>
                    <a:lnTo>
                      <a:pt x="137261" y="449084"/>
                    </a:lnTo>
                    <a:lnTo>
                      <a:pt x="161429" y="454875"/>
                    </a:lnTo>
                    <a:lnTo>
                      <a:pt x="196164" y="455701"/>
                    </a:lnTo>
                    <a:lnTo>
                      <a:pt x="242658" y="445998"/>
                    </a:lnTo>
                    <a:lnTo>
                      <a:pt x="279933" y="423875"/>
                    </a:lnTo>
                    <a:lnTo>
                      <a:pt x="302869" y="402742"/>
                    </a:lnTo>
                    <a:lnTo>
                      <a:pt x="305981" y="399884"/>
                    </a:lnTo>
                    <a:lnTo>
                      <a:pt x="313550" y="390829"/>
                    </a:lnTo>
                    <a:lnTo>
                      <a:pt x="318820" y="384543"/>
                    </a:lnTo>
                    <a:lnTo>
                      <a:pt x="319341" y="383857"/>
                    </a:lnTo>
                    <a:lnTo>
                      <a:pt x="319430" y="383628"/>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grpSp>
      </p:grpSp>
      <p:grpSp>
        <p:nvGrpSpPr>
          <p:cNvPr id="151" name="Google Shape;151;p3"/>
          <p:cNvGrpSpPr/>
          <p:nvPr/>
        </p:nvGrpSpPr>
        <p:grpSpPr>
          <a:xfrm>
            <a:off x="4055696" y="8055575"/>
            <a:ext cx="780770" cy="781611"/>
            <a:chOff x="2183752" y="6241554"/>
            <a:chExt cx="589915" cy="590550"/>
          </a:xfrm>
        </p:grpSpPr>
        <p:sp>
          <p:nvSpPr>
            <p:cNvPr id="152" name="Google Shape;152;p3"/>
            <p:cNvSpPr/>
            <p:nvPr/>
          </p:nvSpPr>
          <p:spPr>
            <a:xfrm>
              <a:off x="2183752" y="6241554"/>
              <a:ext cx="589915" cy="590550"/>
            </a:xfrm>
            <a:custGeom>
              <a:rect b="b" l="l" r="r" t="t"/>
              <a:pathLst>
                <a:path extrusionOk="0" h="590550" w="589914">
                  <a:moveTo>
                    <a:pt x="589889" y="0"/>
                  </a:moveTo>
                  <a:lnTo>
                    <a:pt x="0" y="0"/>
                  </a:lnTo>
                  <a:lnTo>
                    <a:pt x="0" y="589927"/>
                  </a:lnTo>
                  <a:lnTo>
                    <a:pt x="589889" y="589927"/>
                  </a:lnTo>
                  <a:lnTo>
                    <a:pt x="589889" y="0"/>
                  </a:lnTo>
                  <a:close/>
                </a:path>
              </a:pathLst>
            </a:custGeom>
            <a:solidFill>
              <a:srgbClr val="2CBAE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Montserrat"/>
                <a:ea typeface="Montserrat"/>
                <a:cs typeface="Montserrat"/>
                <a:sym typeface="Montserrat"/>
              </a:endParaRPr>
            </a:p>
          </p:txBody>
        </p:sp>
        <p:sp>
          <p:nvSpPr>
            <p:cNvPr id="153" name="Google Shape;153;p3"/>
            <p:cNvSpPr/>
            <p:nvPr/>
          </p:nvSpPr>
          <p:spPr>
            <a:xfrm>
              <a:off x="2243886" y="6289763"/>
              <a:ext cx="446405" cy="490855"/>
            </a:xfrm>
            <a:custGeom>
              <a:rect b="b" l="l" r="r" t="t"/>
              <a:pathLst>
                <a:path extrusionOk="0" h="490854" w="446405">
                  <a:moveTo>
                    <a:pt x="58610" y="74193"/>
                  </a:moveTo>
                  <a:lnTo>
                    <a:pt x="57175" y="61404"/>
                  </a:lnTo>
                  <a:lnTo>
                    <a:pt x="56921" y="60858"/>
                  </a:lnTo>
                  <a:lnTo>
                    <a:pt x="54013" y="54546"/>
                  </a:lnTo>
                  <a:lnTo>
                    <a:pt x="52946" y="52247"/>
                  </a:lnTo>
                  <a:lnTo>
                    <a:pt x="46012" y="46736"/>
                  </a:lnTo>
                  <a:lnTo>
                    <a:pt x="38760" y="45339"/>
                  </a:lnTo>
                  <a:lnTo>
                    <a:pt x="38760" y="65074"/>
                  </a:lnTo>
                  <a:lnTo>
                    <a:pt x="38760" y="101041"/>
                  </a:lnTo>
                  <a:lnTo>
                    <a:pt x="35979" y="105422"/>
                  </a:lnTo>
                  <a:lnTo>
                    <a:pt x="22453" y="105422"/>
                  </a:lnTo>
                  <a:lnTo>
                    <a:pt x="19926" y="101041"/>
                  </a:lnTo>
                  <a:lnTo>
                    <a:pt x="19824" y="71742"/>
                  </a:lnTo>
                  <a:lnTo>
                    <a:pt x="20180" y="65074"/>
                  </a:lnTo>
                  <a:lnTo>
                    <a:pt x="22974" y="60858"/>
                  </a:lnTo>
                  <a:lnTo>
                    <a:pt x="36131" y="60858"/>
                  </a:lnTo>
                  <a:lnTo>
                    <a:pt x="38760" y="65074"/>
                  </a:lnTo>
                  <a:lnTo>
                    <a:pt x="38760" y="45339"/>
                  </a:lnTo>
                  <a:lnTo>
                    <a:pt x="36474" y="44894"/>
                  </a:lnTo>
                  <a:lnTo>
                    <a:pt x="28067" y="44894"/>
                  </a:lnTo>
                  <a:lnTo>
                    <a:pt x="22974" y="48768"/>
                  </a:lnTo>
                  <a:lnTo>
                    <a:pt x="20002" y="54546"/>
                  </a:lnTo>
                  <a:lnTo>
                    <a:pt x="19824" y="54546"/>
                  </a:lnTo>
                  <a:lnTo>
                    <a:pt x="19824" y="21729"/>
                  </a:lnTo>
                  <a:lnTo>
                    <a:pt x="22110" y="16662"/>
                  </a:lnTo>
                  <a:lnTo>
                    <a:pt x="36474" y="16662"/>
                  </a:lnTo>
                  <a:lnTo>
                    <a:pt x="38608" y="20853"/>
                  </a:lnTo>
                  <a:lnTo>
                    <a:pt x="38608" y="36118"/>
                  </a:lnTo>
                  <a:lnTo>
                    <a:pt x="56845" y="36118"/>
                  </a:lnTo>
                  <a:lnTo>
                    <a:pt x="56845" y="29806"/>
                  </a:lnTo>
                  <a:lnTo>
                    <a:pt x="55600" y="17754"/>
                  </a:lnTo>
                  <a:lnTo>
                    <a:pt x="55079" y="16662"/>
                  </a:lnTo>
                  <a:lnTo>
                    <a:pt x="51193" y="8331"/>
                  </a:lnTo>
                  <a:lnTo>
                    <a:pt x="42633" y="2197"/>
                  </a:lnTo>
                  <a:lnTo>
                    <a:pt x="28956" y="0"/>
                  </a:lnTo>
                  <a:lnTo>
                    <a:pt x="15544" y="2400"/>
                  </a:lnTo>
                  <a:lnTo>
                    <a:pt x="6578" y="9067"/>
                  </a:lnTo>
                  <a:lnTo>
                    <a:pt x="1562" y="19227"/>
                  </a:lnTo>
                  <a:lnTo>
                    <a:pt x="0" y="32092"/>
                  </a:lnTo>
                  <a:lnTo>
                    <a:pt x="0" y="89979"/>
                  </a:lnTo>
                  <a:lnTo>
                    <a:pt x="1587" y="102717"/>
                  </a:lnTo>
                  <a:lnTo>
                    <a:pt x="6667" y="112776"/>
                  </a:lnTo>
                  <a:lnTo>
                    <a:pt x="15697" y="119367"/>
                  </a:lnTo>
                  <a:lnTo>
                    <a:pt x="29133" y="121742"/>
                  </a:lnTo>
                  <a:lnTo>
                    <a:pt x="42697" y="119646"/>
                  </a:lnTo>
                  <a:lnTo>
                    <a:pt x="51828" y="113639"/>
                  </a:lnTo>
                  <a:lnTo>
                    <a:pt x="56311" y="105422"/>
                  </a:lnTo>
                  <a:lnTo>
                    <a:pt x="56984" y="104190"/>
                  </a:lnTo>
                  <a:lnTo>
                    <a:pt x="58610" y="91719"/>
                  </a:lnTo>
                  <a:lnTo>
                    <a:pt x="58610" y="74193"/>
                  </a:lnTo>
                  <a:close/>
                </a:path>
                <a:path extrusionOk="0" h="490854" w="446405">
                  <a:moveTo>
                    <a:pt x="132092" y="5181"/>
                  </a:moveTo>
                  <a:lnTo>
                    <a:pt x="129616" y="228"/>
                  </a:lnTo>
                  <a:lnTo>
                    <a:pt x="112141" y="228"/>
                  </a:lnTo>
                  <a:lnTo>
                    <a:pt x="108572" y="5664"/>
                  </a:lnTo>
                  <a:lnTo>
                    <a:pt x="108572" y="36550"/>
                  </a:lnTo>
                  <a:lnTo>
                    <a:pt x="108572" y="44018"/>
                  </a:lnTo>
                  <a:lnTo>
                    <a:pt x="112141" y="49555"/>
                  </a:lnTo>
                  <a:lnTo>
                    <a:pt x="129260" y="49555"/>
                  </a:lnTo>
                  <a:lnTo>
                    <a:pt x="132092" y="44437"/>
                  </a:lnTo>
                  <a:lnTo>
                    <a:pt x="132092" y="29210"/>
                  </a:lnTo>
                  <a:lnTo>
                    <a:pt x="124701" y="29210"/>
                  </a:lnTo>
                  <a:lnTo>
                    <a:pt x="124701" y="40957"/>
                  </a:lnTo>
                  <a:lnTo>
                    <a:pt x="123698" y="42799"/>
                  </a:lnTo>
                  <a:lnTo>
                    <a:pt x="117881" y="42799"/>
                  </a:lnTo>
                  <a:lnTo>
                    <a:pt x="116674" y="40741"/>
                  </a:lnTo>
                  <a:lnTo>
                    <a:pt x="116674" y="9042"/>
                  </a:lnTo>
                  <a:lnTo>
                    <a:pt x="117881" y="6946"/>
                  </a:lnTo>
                  <a:lnTo>
                    <a:pt x="123698" y="6946"/>
                  </a:lnTo>
                  <a:lnTo>
                    <a:pt x="124701" y="8674"/>
                  </a:lnTo>
                  <a:lnTo>
                    <a:pt x="124701" y="18008"/>
                  </a:lnTo>
                  <a:lnTo>
                    <a:pt x="132092" y="18008"/>
                  </a:lnTo>
                  <a:lnTo>
                    <a:pt x="132092" y="5181"/>
                  </a:lnTo>
                  <a:close/>
                </a:path>
                <a:path extrusionOk="0" h="490854" w="446405">
                  <a:moveTo>
                    <a:pt x="135178" y="120103"/>
                  </a:moveTo>
                  <a:lnTo>
                    <a:pt x="133489" y="111277"/>
                  </a:lnTo>
                  <a:lnTo>
                    <a:pt x="132257" y="104813"/>
                  </a:lnTo>
                  <a:lnTo>
                    <a:pt x="128574" y="85458"/>
                  </a:lnTo>
                  <a:lnTo>
                    <a:pt x="125996" y="71894"/>
                  </a:lnTo>
                  <a:lnTo>
                    <a:pt x="124307" y="71894"/>
                  </a:lnTo>
                  <a:lnTo>
                    <a:pt x="124307" y="104813"/>
                  </a:lnTo>
                  <a:lnTo>
                    <a:pt x="117843" y="104813"/>
                  </a:lnTo>
                  <a:lnTo>
                    <a:pt x="121031" y="85458"/>
                  </a:lnTo>
                  <a:lnTo>
                    <a:pt x="124307" y="104813"/>
                  </a:lnTo>
                  <a:lnTo>
                    <a:pt x="124307" y="71894"/>
                  </a:lnTo>
                  <a:lnTo>
                    <a:pt x="116776" y="71894"/>
                  </a:lnTo>
                  <a:lnTo>
                    <a:pt x="107670" y="120103"/>
                  </a:lnTo>
                  <a:lnTo>
                    <a:pt x="115354" y="120103"/>
                  </a:lnTo>
                  <a:lnTo>
                    <a:pt x="116776" y="111277"/>
                  </a:lnTo>
                  <a:lnTo>
                    <a:pt x="125374" y="111277"/>
                  </a:lnTo>
                  <a:lnTo>
                    <a:pt x="126860" y="120103"/>
                  </a:lnTo>
                  <a:lnTo>
                    <a:pt x="135178" y="120103"/>
                  </a:lnTo>
                  <a:close/>
                </a:path>
                <a:path extrusionOk="0" h="490854" w="446405">
                  <a:moveTo>
                    <a:pt x="154965" y="42379"/>
                  </a:moveTo>
                  <a:lnTo>
                    <a:pt x="145300" y="42379"/>
                  </a:lnTo>
                  <a:lnTo>
                    <a:pt x="145300" y="787"/>
                  </a:lnTo>
                  <a:lnTo>
                    <a:pt x="137198" y="787"/>
                  </a:lnTo>
                  <a:lnTo>
                    <a:pt x="137198" y="48996"/>
                  </a:lnTo>
                  <a:lnTo>
                    <a:pt x="154965" y="48996"/>
                  </a:lnTo>
                  <a:lnTo>
                    <a:pt x="154965" y="42379"/>
                  </a:lnTo>
                  <a:close/>
                </a:path>
                <a:path extrusionOk="0" h="490854" w="446405">
                  <a:moveTo>
                    <a:pt x="161988" y="71894"/>
                  </a:moveTo>
                  <a:lnTo>
                    <a:pt x="155232" y="71894"/>
                  </a:lnTo>
                  <a:lnTo>
                    <a:pt x="155232" y="99542"/>
                  </a:lnTo>
                  <a:lnTo>
                    <a:pt x="146481" y="71894"/>
                  </a:lnTo>
                  <a:lnTo>
                    <a:pt x="138531" y="71894"/>
                  </a:lnTo>
                  <a:lnTo>
                    <a:pt x="138531" y="120103"/>
                  </a:lnTo>
                  <a:lnTo>
                    <a:pt x="145351" y="120103"/>
                  </a:lnTo>
                  <a:lnTo>
                    <a:pt x="145351" y="89814"/>
                  </a:lnTo>
                  <a:lnTo>
                    <a:pt x="154876" y="120103"/>
                  </a:lnTo>
                  <a:lnTo>
                    <a:pt x="161988" y="120103"/>
                  </a:lnTo>
                  <a:lnTo>
                    <a:pt x="161988" y="71894"/>
                  </a:lnTo>
                  <a:close/>
                </a:path>
                <a:path extrusionOk="0" h="490854" w="446405">
                  <a:moveTo>
                    <a:pt x="178739" y="787"/>
                  </a:moveTo>
                  <a:lnTo>
                    <a:pt x="159397" y="787"/>
                  </a:lnTo>
                  <a:lnTo>
                    <a:pt x="159397" y="48996"/>
                  </a:lnTo>
                  <a:lnTo>
                    <a:pt x="178739" y="48996"/>
                  </a:lnTo>
                  <a:lnTo>
                    <a:pt x="178739" y="42379"/>
                  </a:lnTo>
                  <a:lnTo>
                    <a:pt x="167500" y="42379"/>
                  </a:lnTo>
                  <a:lnTo>
                    <a:pt x="167500" y="27724"/>
                  </a:lnTo>
                  <a:lnTo>
                    <a:pt x="175552" y="27724"/>
                  </a:lnTo>
                  <a:lnTo>
                    <a:pt x="175552" y="21209"/>
                  </a:lnTo>
                  <a:lnTo>
                    <a:pt x="167500" y="21209"/>
                  </a:lnTo>
                  <a:lnTo>
                    <a:pt x="167500" y="7391"/>
                  </a:lnTo>
                  <a:lnTo>
                    <a:pt x="178739" y="7391"/>
                  </a:lnTo>
                  <a:lnTo>
                    <a:pt x="178739" y="787"/>
                  </a:lnTo>
                  <a:close/>
                </a:path>
                <a:path extrusionOk="0" h="490854" w="446405">
                  <a:moveTo>
                    <a:pt x="192062" y="77355"/>
                  </a:moveTo>
                  <a:lnTo>
                    <a:pt x="189014" y="71894"/>
                  </a:lnTo>
                  <a:lnTo>
                    <a:pt x="183959" y="71894"/>
                  </a:lnTo>
                  <a:lnTo>
                    <a:pt x="183959" y="80505"/>
                  </a:lnTo>
                  <a:lnTo>
                    <a:pt x="183959" y="111467"/>
                  </a:lnTo>
                  <a:lnTo>
                    <a:pt x="182676" y="113487"/>
                  </a:lnTo>
                  <a:lnTo>
                    <a:pt x="175933" y="113487"/>
                  </a:lnTo>
                  <a:lnTo>
                    <a:pt x="175933" y="78524"/>
                  </a:lnTo>
                  <a:lnTo>
                    <a:pt x="182676" y="78524"/>
                  </a:lnTo>
                  <a:lnTo>
                    <a:pt x="183959" y="80505"/>
                  </a:lnTo>
                  <a:lnTo>
                    <a:pt x="183959" y="71894"/>
                  </a:lnTo>
                  <a:lnTo>
                    <a:pt x="167830" y="71894"/>
                  </a:lnTo>
                  <a:lnTo>
                    <a:pt x="167830" y="120078"/>
                  </a:lnTo>
                  <a:lnTo>
                    <a:pt x="189014" y="120078"/>
                  </a:lnTo>
                  <a:lnTo>
                    <a:pt x="192062" y="114528"/>
                  </a:lnTo>
                  <a:lnTo>
                    <a:pt x="192062" y="113487"/>
                  </a:lnTo>
                  <a:lnTo>
                    <a:pt x="192062" y="78524"/>
                  </a:lnTo>
                  <a:lnTo>
                    <a:pt x="192062" y="77355"/>
                  </a:lnTo>
                  <a:close/>
                </a:path>
                <a:path extrusionOk="0" h="490854" w="446405">
                  <a:moveTo>
                    <a:pt x="209994" y="48983"/>
                  </a:moveTo>
                  <a:lnTo>
                    <a:pt x="208330" y="40182"/>
                  </a:lnTo>
                  <a:lnTo>
                    <a:pt x="207086" y="33693"/>
                  </a:lnTo>
                  <a:lnTo>
                    <a:pt x="203415" y="14363"/>
                  </a:lnTo>
                  <a:lnTo>
                    <a:pt x="200825" y="800"/>
                  </a:lnTo>
                  <a:lnTo>
                    <a:pt x="199136" y="800"/>
                  </a:lnTo>
                  <a:lnTo>
                    <a:pt x="199136" y="33693"/>
                  </a:lnTo>
                  <a:lnTo>
                    <a:pt x="192671" y="33693"/>
                  </a:lnTo>
                  <a:lnTo>
                    <a:pt x="195859" y="14363"/>
                  </a:lnTo>
                  <a:lnTo>
                    <a:pt x="199136" y="33693"/>
                  </a:lnTo>
                  <a:lnTo>
                    <a:pt x="199136" y="800"/>
                  </a:lnTo>
                  <a:lnTo>
                    <a:pt x="191604" y="800"/>
                  </a:lnTo>
                  <a:lnTo>
                    <a:pt x="182499" y="48983"/>
                  </a:lnTo>
                  <a:lnTo>
                    <a:pt x="190182" y="48983"/>
                  </a:lnTo>
                  <a:lnTo>
                    <a:pt x="191604" y="40182"/>
                  </a:lnTo>
                  <a:lnTo>
                    <a:pt x="200202" y="40182"/>
                  </a:lnTo>
                  <a:lnTo>
                    <a:pt x="201688" y="48983"/>
                  </a:lnTo>
                  <a:lnTo>
                    <a:pt x="209994" y="48983"/>
                  </a:lnTo>
                  <a:close/>
                </a:path>
                <a:path extrusionOk="0" h="490854" w="446405">
                  <a:moveTo>
                    <a:pt x="233387" y="101663"/>
                  </a:moveTo>
                  <a:lnTo>
                    <a:pt x="231267" y="98983"/>
                  </a:lnTo>
                  <a:lnTo>
                    <a:pt x="226860" y="94488"/>
                  </a:lnTo>
                  <a:lnTo>
                    <a:pt x="219316" y="87122"/>
                  </a:lnTo>
                  <a:lnTo>
                    <a:pt x="217830" y="85534"/>
                  </a:lnTo>
                  <a:lnTo>
                    <a:pt x="217830" y="79146"/>
                  </a:lnTo>
                  <a:lnTo>
                    <a:pt x="219379" y="77876"/>
                  </a:lnTo>
                  <a:lnTo>
                    <a:pt x="224205" y="77876"/>
                  </a:lnTo>
                  <a:lnTo>
                    <a:pt x="225501" y="79209"/>
                  </a:lnTo>
                  <a:lnTo>
                    <a:pt x="225501" y="86182"/>
                  </a:lnTo>
                  <a:lnTo>
                    <a:pt x="232905" y="86182"/>
                  </a:lnTo>
                  <a:lnTo>
                    <a:pt x="232905" y="75311"/>
                  </a:lnTo>
                  <a:lnTo>
                    <a:pt x="229704" y="71323"/>
                  </a:lnTo>
                  <a:lnTo>
                    <a:pt x="213715" y="71323"/>
                  </a:lnTo>
                  <a:lnTo>
                    <a:pt x="210197" y="75958"/>
                  </a:lnTo>
                  <a:lnTo>
                    <a:pt x="210197" y="89103"/>
                  </a:lnTo>
                  <a:lnTo>
                    <a:pt x="212344" y="91871"/>
                  </a:lnTo>
                  <a:lnTo>
                    <a:pt x="224205" y="103543"/>
                  </a:lnTo>
                  <a:lnTo>
                    <a:pt x="225361" y="105232"/>
                  </a:lnTo>
                  <a:lnTo>
                    <a:pt x="225361" y="112420"/>
                  </a:lnTo>
                  <a:lnTo>
                    <a:pt x="224205" y="114122"/>
                  </a:lnTo>
                  <a:lnTo>
                    <a:pt x="218897" y="114122"/>
                  </a:lnTo>
                  <a:lnTo>
                    <a:pt x="217678" y="112560"/>
                  </a:lnTo>
                  <a:lnTo>
                    <a:pt x="217678" y="103251"/>
                  </a:lnTo>
                  <a:lnTo>
                    <a:pt x="210146" y="103251"/>
                  </a:lnTo>
                  <a:lnTo>
                    <a:pt x="210146" y="109715"/>
                  </a:lnTo>
                  <a:lnTo>
                    <a:pt x="210146" y="116039"/>
                  </a:lnTo>
                  <a:lnTo>
                    <a:pt x="213347" y="120662"/>
                  </a:lnTo>
                  <a:lnTo>
                    <a:pt x="229844" y="120662"/>
                  </a:lnTo>
                  <a:lnTo>
                    <a:pt x="233387" y="115963"/>
                  </a:lnTo>
                  <a:lnTo>
                    <a:pt x="233387" y="101663"/>
                  </a:lnTo>
                  <a:close/>
                </a:path>
                <a:path extrusionOk="0" h="490854" w="446405">
                  <a:moveTo>
                    <a:pt x="237540" y="787"/>
                  </a:moveTo>
                  <a:lnTo>
                    <a:pt x="230784" y="787"/>
                  </a:lnTo>
                  <a:lnTo>
                    <a:pt x="230784" y="28435"/>
                  </a:lnTo>
                  <a:lnTo>
                    <a:pt x="222034" y="787"/>
                  </a:lnTo>
                  <a:lnTo>
                    <a:pt x="214083" y="787"/>
                  </a:lnTo>
                  <a:lnTo>
                    <a:pt x="214083" y="48971"/>
                  </a:lnTo>
                  <a:lnTo>
                    <a:pt x="220903" y="48971"/>
                  </a:lnTo>
                  <a:lnTo>
                    <a:pt x="220903" y="18707"/>
                  </a:lnTo>
                  <a:lnTo>
                    <a:pt x="230428" y="48971"/>
                  </a:lnTo>
                  <a:lnTo>
                    <a:pt x="237540" y="48971"/>
                  </a:lnTo>
                  <a:lnTo>
                    <a:pt x="237540" y="787"/>
                  </a:lnTo>
                  <a:close/>
                </a:path>
                <a:path extrusionOk="0" h="490854" w="446405">
                  <a:moveTo>
                    <a:pt x="263245" y="120103"/>
                  </a:moveTo>
                  <a:lnTo>
                    <a:pt x="261569" y="111277"/>
                  </a:lnTo>
                  <a:lnTo>
                    <a:pt x="260337" y="104813"/>
                  </a:lnTo>
                  <a:lnTo>
                    <a:pt x="256667" y="85458"/>
                  </a:lnTo>
                  <a:lnTo>
                    <a:pt x="254088" y="71894"/>
                  </a:lnTo>
                  <a:lnTo>
                    <a:pt x="252374" y="71894"/>
                  </a:lnTo>
                  <a:lnTo>
                    <a:pt x="252374" y="104813"/>
                  </a:lnTo>
                  <a:lnTo>
                    <a:pt x="245910" y="104813"/>
                  </a:lnTo>
                  <a:lnTo>
                    <a:pt x="249097" y="85458"/>
                  </a:lnTo>
                  <a:lnTo>
                    <a:pt x="252374" y="104813"/>
                  </a:lnTo>
                  <a:lnTo>
                    <a:pt x="252374" y="71894"/>
                  </a:lnTo>
                  <a:lnTo>
                    <a:pt x="244843" y="71894"/>
                  </a:lnTo>
                  <a:lnTo>
                    <a:pt x="235737" y="120103"/>
                  </a:lnTo>
                  <a:lnTo>
                    <a:pt x="243420" y="120103"/>
                  </a:lnTo>
                  <a:lnTo>
                    <a:pt x="244843" y="111277"/>
                  </a:lnTo>
                  <a:lnTo>
                    <a:pt x="253453" y="111277"/>
                  </a:lnTo>
                  <a:lnTo>
                    <a:pt x="254927" y="120103"/>
                  </a:lnTo>
                  <a:lnTo>
                    <a:pt x="263245" y="120103"/>
                  </a:lnTo>
                  <a:close/>
                </a:path>
                <a:path extrusionOk="0" h="490854" w="446405">
                  <a:moveTo>
                    <a:pt x="290626" y="71894"/>
                  </a:moveTo>
                  <a:lnTo>
                    <a:pt x="283870" y="71894"/>
                  </a:lnTo>
                  <a:lnTo>
                    <a:pt x="283870" y="99542"/>
                  </a:lnTo>
                  <a:lnTo>
                    <a:pt x="275120" y="71894"/>
                  </a:lnTo>
                  <a:lnTo>
                    <a:pt x="267169" y="71894"/>
                  </a:lnTo>
                  <a:lnTo>
                    <a:pt x="267169" y="120103"/>
                  </a:lnTo>
                  <a:lnTo>
                    <a:pt x="273989" y="120103"/>
                  </a:lnTo>
                  <a:lnTo>
                    <a:pt x="273989" y="89814"/>
                  </a:lnTo>
                  <a:lnTo>
                    <a:pt x="283514" y="120103"/>
                  </a:lnTo>
                  <a:lnTo>
                    <a:pt x="290626" y="120103"/>
                  </a:lnTo>
                  <a:lnTo>
                    <a:pt x="290626" y="71894"/>
                  </a:lnTo>
                  <a:close/>
                </a:path>
                <a:path extrusionOk="0" h="490854" w="446405">
                  <a:moveTo>
                    <a:pt x="291020" y="787"/>
                  </a:moveTo>
                  <a:lnTo>
                    <a:pt x="284187" y="787"/>
                  </a:lnTo>
                  <a:lnTo>
                    <a:pt x="280479" y="31356"/>
                  </a:lnTo>
                  <a:lnTo>
                    <a:pt x="275945" y="787"/>
                  </a:lnTo>
                  <a:lnTo>
                    <a:pt x="269316" y="787"/>
                  </a:lnTo>
                  <a:lnTo>
                    <a:pt x="265264" y="31356"/>
                  </a:lnTo>
                  <a:lnTo>
                    <a:pt x="261429" y="787"/>
                  </a:lnTo>
                  <a:lnTo>
                    <a:pt x="253619" y="787"/>
                  </a:lnTo>
                  <a:lnTo>
                    <a:pt x="260083" y="48983"/>
                  </a:lnTo>
                  <a:lnTo>
                    <a:pt x="267703" y="48983"/>
                  </a:lnTo>
                  <a:lnTo>
                    <a:pt x="272237" y="19202"/>
                  </a:lnTo>
                  <a:lnTo>
                    <a:pt x="277075" y="48983"/>
                  </a:lnTo>
                  <a:lnTo>
                    <a:pt x="284746" y="48983"/>
                  </a:lnTo>
                  <a:lnTo>
                    <a:pt x="291020" y="787"/>
                  </a:lnTo>
                  <a:close/>
                </a:path>
                <a:path extrusionOk="0" h="490854" w="446405">
                  <a:moveTo>
                    <a:pt x="305219" y="71894"/>
                  </a:moveTo>
                  <a:lnTo>
                    <a:pt x="297116" y="71894"/>
                  </a:lnTo>
                  <a:lnTo>
                    <a:pt x="297116" y="120116"/>
                  </a:lnTo>
                  <a:lnTo>
                    <a:pt x="305219" y="120116"/>
                  </a:lnTo>
                  <a:lnTo>
                    <a:pt x="305219" y="71894"/>
                  </a:lnTo>
                  <a:close/>
                </a:path>
                <a:path extrusionOk="0" h="490854" w="446405">
                  <a:moveTo>
                    <a:pt x="318604" y="48983"/>
                  </a:moveTo>
                  <a:lnTo>
                    <a:pt x="316928" y="40182"/>
                  </a:lnTo>
                  <a:lnTo>
                    <a:pt x="315683" y="33693"/>
                  </a:lnTo>
                  <a:lnTo>
                    <a:pt x="312000" y="14363"/>
                  </a:lnTo>
                  <a:lnTo>
                    <a:pt x="309422" y="800"/>
                  </a:lnTo>
                  <a:lnTo>
                    <a:pt x="307733" y="800"/>
                  </a:lnTo>
                  <a:lnTo>
                    <a:pt x="307733" y="33693"/>
                  </a:lnTo>
                  <a:lnTo>
                    <a:pt x="301269" y="33693"/>
                  </a:lnTo>
                  <a:lnTo>
                    <a:pt x="304457" y="14363"/>
                  </a:lnTo>
                  <a:lnTo>
                    <a:pt x="307733" y="33693"/>
                  </a:lnTo>
                  <a:lnTo>
                    <a:pt x="307733" y="800"/>
                  </a:lnTo>
                  <a:lnTo>
                    <a:pt x="300202" y="800"/>
                  </a:lnTo>
                  <a:lnTo>
                    <a:pt x="291096" y="48983"/>
                  </a:lnTo>
                  <a:lnTo>
                    <a:pt x="298780" y="48983"/>
                  </a:lnTo>
                  <a:lnTo>
                    <a:pt x="300202" y="40182"/>
                  </a:lnTo>
                  <a:lnTo>
                    <a:pt x="308800" y="40182"/>
                  </a:lnTo>
                  <a:lnTo>
                    <a:pt x="310286" y="48983"/>
                  </a:lnTo>
                  <a:lnTo>
                    <a:pt x="318604" y="48983"/>
                  </a:lnTo>
                  <a:close/>
                </a:path>
                <a:path extrusionOk="0" h="490854" w="446405">
                  <a:moveTo>
                    <a:pt x="330669" y="71894"/>
                  </a:moveTo>
                  <a:lnTo>
                    <a:pt x="309130" y="71894"/>
                  </a:lnTo>
                  <a:lnTo>
                    <a:pt x="309130" y="78498"/>
                  </a:lnTo>
                  <a:lnTo>
                    <a:pt x="315810" y="78498"/>
                  </a:lnTo>
                  <a:lnTo>
                    <a:pt x="315810" y="120103"/>
                  </a:lnTo>
                  <a:lnTo>
                    <a:pt x="323989" y="120103"/>
                  </a:lnTo>
                  <a:lnTo>
                    <a:pt x="323989" y="78498"/>
                  </a:lnTo>
                  <a:lnTo>
                    <a:pt x="330669" y="78498"/>
                  </a:lnTo>
                  <a:lnTo>
                    <a:pt x="330669" y="71894"/>
                  </a:lnTo>
                  <a:close/>
                </a:path>
                <a:path extrusionOk="0" h="490854" w="446405">
                  <a:moveTo>
                    <a:pt x="339166" y="787"/>
                  </a:moveTo>
                  <a:lnTo>
                    <a:pt x="317627" y="787"/>
                  </a:lnTo>
                  <a:lnTo>
                    <a:pt x="317627" y="7391"/>
                  </a:lnTo>
                  <a:lnTo>
                    <a:pt x="324307" y="7391"/>
                  </a:lnTo>
                  <a:lnTo>
                    <a:pt x="324307" y="48996"/>
                  </a:lnTo>
                  <a:lnTo>
                    <a:pt x="332486" y="48996"/>
                  </a:lnTo>
                  <a:lnTo>
                    <a:pt x="332486" y="7391"/>
                  </a:lnTo>
                  <a:lnTo>
                    <a:pt x="339166" y="7391"/>
                  </a:lnTo>
                  <a:lnTo>
                    <a:pt x="339166" y="787"/>
                  </a:lnTo>
                  <a:close/>
                </a:path>
                <a:path extrusionOk="0" h="490854" w="446405">
                  <a:moveTo>
                    <a:pt x="344119" y="191617"/>
                  </a:moveTo>
                  <a:lnTo>
                    <a:pt x="343903" y="190893"/>
                  </a:lnTo>
                  <a:lnTo>
                    <a:pt x="343458" y="190334"/>
                  </a:lnTo>
                  <a:lnTo>
                    <a:pt x="342950" y="189788"/>
                  </a:lnTo>
                  <a:lnTo>
                    <a:pt x="342290" y="189484"/>
                  </a:lnTo>
                  <a:lnTo>
                    <a:pt x="334683" y="189484"/>
                  </a:lnTo>
                  <a:lnTo>
                    <a:pt x="334683" y="198945"/>
                  </a:lnTo>
                  <a:lnTo>
                    <a:pt x="328637" y="236093"/>
                  </a:lnTo>
                  <a:lnTo>
                    <a:pt x="322821" y="233553"/>
                  </a:lnTo>
                  <a:lnTo>
                    <a:pt x="315480" y="234454"/>
                  </a:lnTo>
                  <a:lnTo>
                    <a:pt x="308419" y="237312"/>
                  </a:lnTo>
                  <a:lnTo>
                    <a:pt x="289814" y="243992"/>
                  </a:lnTo>
                  <a:lnTo>
                    <a:pt x="272669" y="247573"/>
                  </a:lnTo>
                  <a:lnTo>
                    <a:pt x="271221" y="247573"/>
                  </a:lnTo>
                  <a:lnTo>
                    <a:pt x="271221" y="339153"/>
                  </a:lnTo>
                  <a:lnTo>
                    <a:pt x="250266" y="373037"/>
                  </a:lnTo>
                  <a:lnTo>
                    <a:pt x="244500" y="373811"/>
                  </a:lnTo>
                  <a:lnTo>
                    <a:pt x="235204" y="373329"/>
                  </a:lnTo>
                  <a:lnTo>
                    <a:pt x="201371" y="351891"/>
                  </a:lnTo>
                  <a:lnTo>
                    <a:pt x="199186" y="339153"/>
                  </a:lnTo>
                  <a:lnTo>
                    <a:pt x="201041" y="327507"/>
                  </a:lnTo>
                  <a:lnTo>
                    <a:pt x="220522" y="293649"/>
                  </a:lnTo>
                  <a:lnTo>
                    <a:pt x="235115" y="271602"/>
                  </a:lnTo>
                  <a:lnTo>
                    <a:pt x="235115" y="271348"/>
                  </a:lnTo>
                  <a:lnTo>
                    <a:pt x="235204" y="271475"/>
                  </a:lnTo>
                  <a:lnTo>
                    <a:pt x="235292" y="271348"/>
                  </a:lnTo>
                  <a:lnTo>
                    <a:pt x="235292" y="271602"/>
                  </a:lnTo>
                  <a:lnTo>
                    <a:pt x="259600" y="308622"/>
                  </a:lnTo>
                  <a:lnTo>
                    <a:pt x="271221" y="339153"/>
                  </a:lnTo>
                  <a:lnTo>
                    <a:pt x="271221" y="247573"/>
                  </a:lnTo>
                  <a:lnTo>
                    <a:pt x="255244" y="247484"/>
                  </a:lnTo>
                  <a:lnTo>
                    <a:pt x="235851" y="243205"/>
                  </a:lnTo>
                  <a:lnTo>
                    <a:pt x="233070" y="242163"/>
                  </a:lnTo>
                  <a:lnTo>
                    <a:pt x="209816" y="233502"/>
                  </a:lnTo>
                  <a:lnTo>
                    <a:pt x="196469" y="231013"/>
                  </a:lnTo>
                  <a:lnTo>
                    <a:pt x="182372" y="233184"/>
                  </a:lnTo>
                  <a:lnTo>
                    <a:pt x="172796" y="236550"/>
                  </a:lnTo>
                  <a:lnTo>
                    <a:pt x="163233" y="239445"/>
                  </a:lnTo>
                  <a:lnTo>
                    <a:pt x="153365" y="241452"/>
                  </a:lnTo>
                  <a:lnTo>
                    <a:pt x="142849" y="242163"/>
                  </a:lnTo>
                  <a:lnTo>
                    <a:pt x="134404" y="198945"/>
                  </a:lnTo>
                  <a:lnTo>
                    <a:pt x="334683" y="198945"/>
                  </a:lnTo>
                  <a:lnTo>
                    <a:pt x="334683" y="189484"/>
                  </a:lnTo>
                  <a:lnTo>
                    <a:pt x="126771" y="189484"/>
                  </a:lnTo>
                  <a:lnTo>
                    <a:pt x="126098" y="189788"/>
                  </a:lnTo>
                  <a:lnTo>
                    <a:pt x="125577" y="190334"/>
                  </a:lnTo>
                  <a:lnTo>
                    <a:pt x="125171" y="190893"/>
                  </a:lnTo>
                  <a:lnTo>
                    <a:pt x="125069" y="192366"/>
                  </a:lnTo>
                  <a:lnTo>
                    <a:pt x="160997" y="409816"/>
                  </a:lnTo>
                  <a:lnTo>
                    <a:pt x="161213" y="411022"/>
                  </a:lnTo>
                  <a:lnTo>
                    <a:pt x="162255" y="411899"/>
                  </a:lnTo>
                  <a:lnTo>
                    <a:pt x="207594" y="411899"/>
                  </a:lnTo>
                  <a:lnTo>
                    <a:pt x="210629" y="447319"/>
                  </a:lnTo>
                  <a:lnTo>
                    <a:pt x="192036" y="447357"/>
                  </a:lnTo>
                  <a:lnTo>
                    <a:pt x="235254" y="490575"/>
                  </a:lnTo>
                  <a:lnTo>
                    <a:pt x="278561" y="447281"/>
                  </a:lnTo>
                  <a:lnTo>
                    <a:pt x="259994" y="447281"/>
                  </a:lnTo>
                  <a:lnTo>
                    <a:pt x="263029" y="411899"/>
                  </a:lnTo>
                  <a:lnTo>
                    <a:pt x="309168" y="411899"/>
                  </a:lnTo>
                  <a:lnTo>
                    <a:pt x="310222" y="411022"/>
                  </a:lnTo>
                  <a:lnTo>
                    <a:pt x="310375" y="409778"/>
                  </a:lnTo>
                  <a:lnTo>
                    <a:pt x="315950" y="373811"/>
                  </a:lnTo>
                  <a:lnTo>
                    <a:pt x="331812" y="271348"/>
                  </a:lnTo>
                  <a:lnTo>
                    <a:pt x="335483" y="247573"/>
                  </a:lnTo>
                  <a:lnTo>
                    <a:pt x="337261" y="236093"/>
                  </a:lnTo>
                  <a:lnTo>
                    <a:pt x="343014" y="198945"/>
                  </a:lnTo>
                  <a:lnTo>
                    <a:pt x="344030" y="192366"/>
                  </a:lnTo>
                  <a:lnTo>
                    <a:pt x="344119" y="191617"/>
                  </a:lnTo>
                  <a:close/>
                </a:path>
                <a:path extrusionOk="0" h="490854" w="446405">
                  <a:moveTo>
                    <a:pt x="356260" y="120103"/>
                  </a:moveTo>
                  <a:lnTo>
                    <a:pt x="354584" y="111277"/>
                  </a:lnTo>
                  <a:lnTo>
                    <a:pt x="353352" y="104813"/>
                  </a:lnTo>
                  <a:lnTo>
                    <a:pt x="349669" y="85458"/>
                  </a:lnTo>
                  <a:lnTo>
                    <a:pt x="347078" y="71894"/>
                  </a:lnTo>
                  <a:lnTo>
                    <a:pt x="345389" y="71894"/>
                  </a:lnTo>
                  <a:lnTo>
                    <a:pt x="345389" y="104813"/>
                  </a:lnTo>
                  <a:lnTo>
                    <a:pt x="338924" y="104813"/>
                  </a:lnTo>
                  <a:lnTo>
                    <a:pt x="342112" y="85458"/>
                  </a:lnTo>
                  <a:lnTo>
                    <a:pt x="345389" y="104813"/>
                  </a:lnTo>
                  <a:lnTo>
                    <a:pt x="345389" y="71894"/>
                  </a:lnTo>
                  <a:lnTo>
                    <a:pt x="337858" y="71894"/>
                  </a:lnTo>
                  <a:lnTo>
                    <a:pt x="328752" y="120103"/>
                  </a:lnTo>
                  <a:lnTo>
                    <a:pt x="336435" y="120103"/>
                  </a:lnTo>
                  <a:lnTo>
                    <a:pt x="337858" y="111277"/>
                  </a:lnTo>
                  <a:lnTo>
                    <a:pt x="346456" y="111277"/>
                  </a:lnTo>
                  <a:lnTo>
                    <a:pt x="347941" y="120103"/>
                  </a:lnTo>
                  <a:lnTo>
                    <a:pt x="356260" y="120103"/>
                  </a:lnTo>
                  <a:close/>
                </a:path>
                <a:path extrusionOk="0" h="490854" w="446405">
                  <a:moveTo>
                    <a:pt x="362419" y="787"/>
                  </a:moveTo>
                  <a:lnTo>
                    <a:pt x="343077" y="787"/>
                  </a:lnTo>
                  <a:lnTo>
                    <a:pt x="343077" y="48996"/>
                  </a:lnTo>
                  <a:lnTo>
                    <a:pt x="362419" y="48996"/>
                  </a:lnTo>
                  <a:lnTo>
                    <a:pt x="362419" y="42379"/>
                  </a:lnTo>
                  <a:lnTo>
                    <a:pt x="351180" y="42379"/>
                  </a:lnTo>
                  <a:lnTo>
                    <a:pt x="351180" y="27724"/>
                  </a:lnTo>
                  <a:lnTo>
                    <a:pt x="359232" y="27724"/>
                  </a:lnTo>
                  <a:lnTo>
                    <a:pt x="359232" y="21209"/>
                  </a:lnTo>
                  <a:lnTo>
                    <a:pt x="351180" y="21209"/>
                  </a:lnTo>
                  <a:lnTo>
                    <a:pt x="351180" y="7391"/>
                  </a:lnTo>
                  <a:lnTo>
                    <a:pt x="362419" y="7391"/>
                  </a:lnTo>
                  <a:lnTo>
                    <a:pt x="362419" y="787"/>
                  </a:lnTo>
                  <a:close/>
                </a:path>
                <a:path extrusionOk="0" h="490854" w="446405">
                  <a:moveTo>
                    <a:pt x="375259" y="71894"/>
                  </a:moveTo>
                  <a:lnTo>
                    <a:pt x="353720" y="71894"/>
                  </a:lnTo>
                  <a:lnTo>
                    <a:pt x="353720" y="78498"/>
                  </a:lnTo>
                  <a:lnTo>
                    <a:pt x="360400" y="78498"/>
                  </a:lnTo>
                  <a:lnTo>
                    <a:pt x="360400" y="120103"/>
                  </a:lnTo>
                  <a:lnTo>
                    <a:pt x="368579" y="120103"/>
                  </a:lnTo>
                  <a:lnTo>
                    <a:pt x="368579" y="78498"/>
                  </a:lnTo>
                  <a:lnTo>
                    <a:pt x="375259" y="78498"/>
                  </a:lnTo>
                  <a:lnTo>
                    <a:pt x="375259" y="71894"/>
                  </a:lnTo>
                  <a:close/>
                </a:path>
                <a:path extrusionOk="0" h="490854" w="446405">
                  <a:moveTo>
                    <a:pt x="387629" y="71894"/>
                  </a:moveTo>
                  <a:lnTo>
                    <a:pt x="379526" y="71894"/>
                  </a:lnTo>
                  <a:lnTo>
                    <a:pt x="379526" y="120116"/>
                  </a:lnTo>
                  <a:lnTo>
                    <a:pt x="387629" y="120116"/>
                  </a:lnTo>
                  <a:lnTo>
                    <a:pt x="387629" y="71894"/>
                  </a:lnTo>
                  <a:close/>
                </a:path>
                <a:path extrusionOk="0" h="490854" w="446405">
                  <a:moveTo>
                    <a:pt x="391071" y="48983"/>
                  </a:moveTo>
                  <a:lnTo>
                    <a:pt x="383336" y="27089"/>
                  </a:lnTo>
                  <a:lnTo>
                    <a:pt x="384213" y="26885"/>
                  </a:lnTo>
                  <a:lnTo>
                    <a:pt x="387946" y="26022"/>
                  </a:lnTo>
                  <a:lnTo>
                    <a:pt x="389801" y="22961"/>
                  </a:lnTo>
                  <a:lnTo>
                    <a:pt x="389801" y="22402"/>
                  </a:lnTo>
                  <a:lnTo>
                    <a:pt x="389801" y="7404"/>
                  </a:lnTo>
                  <a:lnTo>
                    <a:pt x="389801" y="4851"/>
                  </a:lnTo>
                  <a:lnTo>
                    <a:pt x="386803" y="800"/>
                  </a:lnTo>
                  <a:lnTo>
                    <a:pt x="381622" y="800"/>
                  </a:lnTo>
                  <a:lnTo>
                    <a:pt x="381622" y="8686"/>
                  </a:lnTo>
                  <a:lnTo>
                    <a:pt x="381622" y="20980"/>
                  </a:lnTo>
                  <a:lnTo>
                    <a:pt x="380415" y="22402"/>
                  </a:lnTo>
                  <a:lnTo>
                    <a:pt x="374942" y="22402"/>
                  </a:lnTo>
                  <a:lnTo>
                    <a:pt x="374942" y="7404"/>
                  </a:lnTo>
                  <a:lnTo>
                    <a:pt x="380415" y="7404"/>
                  </a:lnTo>
                  <a:lnTo>
                    <a:pt x="381622" y="8686"/>
                  </a:lnTo>
                  <a:lnTo>
                    <a:pt x="381622" y="800"/>
                  </a:lnTo>
                  <a:lnTo>
                    <a:pt x="366839" y="800"/>
                  </a:lnTo>
                  <a:lnTo>
                    <a:pt x="366839" y="48983"/>
                  </a:lnTo>
                  <a:lnTo>
                    <a:pt x="374942" y="48983"/>
                  </a:lnTo>
                  <a:lnTo>
                    <a:pt x="374942" y="26885"/>
                  </a:lnTo>
                  <a:lnTo>
                    <a:pt x="382536" y="48983"/>
                  </a:lnTo>
                  <a:lnTo>
                    <a:pt x="391071" y="48983"/>
                  </a:lnTo>
                  <a:close/>
                </a:path>
                <a:path extrusionOk="0" h="490854" w="446405">
                  <a:moveTo>
                    <a:pt x="417512" y="76796"/>
                  </a:moveTo>
                  <a:lnTo>
                    <a:pt x="413791" y="71335"/>
                  </a:lnTo>
                  <a:lnTo>
                    <a:pt x="409397" y="71335"/>
                  </a:lnTo>
                  <a:lnTo>
                    <a:pt x="409397" y="80149"/>
                  </a:lnTo>
                  <a:lnTo>
                    <a:pt x="409397" y="111848"/>
                  </a:lnTo>
                  <a:lnTo>
                    <a:pt x="408114" y="113906"/>
                  </a:lnTo>
                  <a:lnTo>
                    <a:pt x="402361" y="113906"/>
                  </a:lnTo>
                  <a:lnTo>
                    <a:pt x="401078" y="111848"/>
                  </a:lnTo>
                  <a:lnTo>
                    <a:pt x="401078" y="80149"/>
                  </a:lnTo>
                  <a:lnTo>
                    <a:pt x="402361" y="78079"/>
                  </a:lnTo>
                  <a:lnTo>
                    <a:pt x="408114" y="78079"/>
                  </a:lnTo>
                  <a:lnTo>
                    <a:pt x="409397" y="80149"/>
                  </a:lnTo>
                  <a:lnTo>
                    <a:pt x="409397" y="71335"/>
                  </a:lnTo>
                  <a:lnTo>
                    <a:pt x="396684" y="71335"/>
                  </a:lnTo>
                  <a:lnTo>
                    <a:pt x="392976" y="76796"/>
                  </a:lnTo>
                  <a:lnTo>
                    <a:pt x="392976" y="115125"/>
                  </a:lnTo>
                  <a:lnTo>
                    <a:pt x="396684" y="120662"/>
                  </a:lnTo>
                  <a:lnTo>
                    <a:pt x="413791" y="120662"/>
                  </a:lnTo>
                  <a:lnTo>
                    <a:pt x="417512" y="115125"/>
                  </a:lnTo>
                  <a:lnTo>
                    <a:pt x="417512" y="113906"/>
                  </a:lnTo>
                  <a:lnTo>
                    <a:pt x="417512" y="78079"/>
                  </a:lnTo>
                  <a:lnTo>
                    <a:pt x="417512" y="76796"/>
                  </a:lnTo>
                  <a:close/>
                </a:path>
                <a:path extrusionOk="0" h="490854" w="446405">
                  <a:moveTo>
                    <a:pt x="446303" y="71894"/>
                  </a:moveTo>
                  <a:lnTo>
                    <a:pt x="439547" y="71894"/>
                  </a:lnTo>
                  <a:lnTo>
                    <a:pt x="439547" y="99542"/>
                  </a:lnTo>
                  <a:lnTo>
                    <a:pt x="430796" y="71894"/>
                  </a:lnTo>
                  <a:lnTo>
                    <a:pt x="422846" y="71894"/>
                  </a:lnTo>
                  <a:lnTo>
                    <a:pt x="422846" y="120103"/>
                  </a:lnTo>
                  <a:lnTo>
                    <a:pt x="429666" y="120103"/>
                  </a:lnTo>
                  <a:lnTo>
                    <a:pt x="429666" y="89814"/>
                  </a:lnTo>
                  <a:lnTo>
                    <a:pt x="439191" y="120103"/>
                  </a:lnTo>
                  <a:lnTo>
                    <a:pt x="446303" y="120103"/>
                  </a:lnTo>
                  <a:lnTo>
                    <a:pt x="446303" y="71894"/>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Montserrat"/>
                <a:ea typeface="Montserrat"/>
                <a:cs typeface="Montserrat"/>
                <a:sym typeface="Montserrat"/>
              </a:endParaRPr>
            </a:p>
          </p:txBody>
        </p:sp>
      </p:grpSp>
      <p:sp>
        <p:nvSpPr>
          <p:cNvPr id="154" name="Google Shape;154;p3"/>
          <p:cNvSpPr txBox="1"/>
          <p:nvPr/>
        </p:nvSpPr>
        <p:spPr>
          <a:xfrm>
            <a:off x="874571" y="2404115"/>
            <a:ext cx="6780143" cy="1768667"/>
          </a:xfrm>
          <a:prstGeom prst="rect">
            <a:avLst/>
          </a:prstGeom>
          <a:noFill/>
          <a:ln>
            <a:noFill/>
          </a:ln>
        </p:spPr>
        <p:txBody>
          <a:bodyPr anchorCtr="0" anchor="t" bIns="0" lIns="0" spcFirstLastPara="1" rIns="0" wrap="square" tIns="20150">
            <a:spAutoFit/>
          </a:bodyPr>
          <a:lstStyle/>
          <a:p>
            <a:pPr indent="0" lvl="0" marL="16809" marR="0" rtl="0" algn="l">
              <a:spcBef>
                <a:spcPts val="0"/>
              </a:spcBef>
              <a:spcAft>
                <a:spcPts val="0"/>
              </a:spcAft>
              <a:buNone/>
            </a:pPr>
            <a:r>
              <a:rPr lang="en-US" sz="2400">
                <a:solidFill>
                  <a:srgbClr val="53678D"/>
                </a:solidFill>
                <a:latin typeface="Verdana"/>
                <a:ea typeface="Verdana"/>
                <a:cs typeface="Verdana"/>
                <a:sym typeface="Verdana"/>
              </a:rPr>
              <a:t>Countries</a:t>
            </a:r>
            <a:endParaRPr sz="2400">
              <a:solidFill>
                <a:srgbClr val="000000"/>
              </a:solidFill>
              <a:latin typeface="Verdana"/>
              <a:ea typeface="Verdana"/>
              <a:cs typeface="Verdana"/>
              <a:sym typeface="Verdana"/>
            </a:endParaRPr>
          </a:p>
          <a:p>
            <a:pPr indent="0" lvl="0" marL="21852" marR="1357385" rtl="0" algn="l">
              <a:lnSpc>
                <a:spcPct val="104800"/>
              </a:lnSpc>
              <a:spcBef>
                <a:spcPts val="1046"/>
              </a:spcBef>
              <a:spcAft>
                <a:spcPts val="0"/>
              </a:spcAft>
              <a:buNone/>
            </a:pPr>
            <a:r>
              <a:rPr lang="en-US" sz="1575">
                <a:solidFill>
                  <a:srgbClr val="53678D"/>
                </a:solidFill>
                <a:latin typeface="Verdana"/>
                <a:ea typeface="Verdana"/>
                <a:cs typeface="Verdana"/>
                <a:sym typeface="Verdana"/>
              </a:rPr>
              <a:t>Kenya |  Tanzania |   Rwanda  |  Uganda |  Benin |  Mozambique |  Gabon  |  Burkina Faso |  Senegal  |    Guinea |  Cameroon |  South Africa | Angola |  DRC |  RDC  |  Ethiopia | Nigeria |  Cape Verde  |  Togo  |  Malawi |  Egypt |  Ghana |  Cote D’Ivoire | Zimbabwe | Botswana </a:t>
            </a:r>
            <a:endParaRPr sz="1575">
              <a:solidFill>
                <a:srgbClr val="000000"/>
              </a:solidFill>
              <a:latin typeface="Verdana"/>
              <a:ea typeface="Verdana"/>
              <a:cs typeface="Verdana"/>
              <a:sym typeface="Verdana"/>
            </a:endParaRPr>
          </a:p>
        </p:txBody>
      </p:sp>
      <p:grpSp>
        <p:nvGrpSpPr>
          <p:cNvPr id="155" name="Google Shape;155;p3"/>
          <p:cNvGrpSpPr/>
          <p:nvPr/>
        </p:nvGrpSpPr>
        <p:grpSpPr>
          <a:xfrm>
            <a:off x="9500633" y="585886"/>
            <a:ext cx="6856964" cy="4115472"/>
            <a:chOff x="6333755" y="390591"/>
            <a:chExt cx="3729127" cy="3358769"/>
          </a:xfrm>
        </p:grpSpPr>
        <p:sp>
          <p:nvSpPr>
            <p:cNvPr id="156" name="Google Shape;156;p3"/>
            <p:cNvSpPr/>
            <p:nvPr/>
          </p:nvSpPr>
          <p:spPr>
            <a:xfrm>
              <a:off x="6333755" y="2069086"/>
              <a:ext cx="3620621" cy="0"/>
            </a:xfrm>
            <a:custGeom>
              <a:rect b="b" l="l" r="r" t="t"/>
              <a:pathLst>
                <a:path extrusionOk="0" h="120000" w="4103370">
                  <a:moveTo>
                    <a:pt x="0" y="0"/>
                  </a:moveTo>
                  <a:lnTo>
                    <a:pt x="4103230" y="0"/>
                  </a:lnTo>
                </a:path>
              </a:pathLst>
            </a:custGeom>
            <a:noFill/>
            <a:ln cap="flat" cmpd="sng" w="9525">
              <a:solidFill>
                <a:srgbClr val="AA1A1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sp>
          <p:nvSpPr>
            <p:cNvPr id="157" name="Google Shape;157;p3"/>
            <p:cNvSpPr/>
            <p:nvPr/>
          </p:nvSpPr>
          <p:spPr>
            <a:xfrm>
              <a:off x="6333755" y="3749360"/>
              <a:ext cx="3620621" cy="0"/>
            </a:xfrm>
            <a:custGeom>
              <a:rect b="b" l="l" r="r" t="t"/>
              <a:pathLst>
                <a:path extrusionOk="0" h="120000" w="4103370">
                  <a:moveTo>
                    <a:pt x="0" y="0"/>
                  </a:moveTo>
                  <a:lnTo>
                    <a:pt x="4103230" y="0"/>
                  </a:lnTo>
                </a:path>
              </a:pathLst>
            </a:custGeom>
            <a:noFill/>
            <a:ln cap="flat" cmpd="sng" w="9525">
              <a:solidFill>
                <a:srgbClr val="AA1A1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sp>
          <p:nvSpPr>
            <p:cNvPr id="158" name="Google Shape;158;p3"/>
            <p:cNvSpPr txBox="1"/>
            <p:nvPr/>
          </p:nvSpPr>
          <p:spPr>
            <a:xfrm>
              <a:off x="6705140" y="1266491"/>
              <a:ext cx="1184024" cy="832285"/>
            </a:xfrm>
            <a:prstGeom prst="rect">
              <a:avLst/>
            </a:prstGeom>
            <a:noFill/>
            <a:ln>
              <a:noFill/>
            </a:ln>
          </p:spPr>
          <p:txBody>
            <a:bodyPr anchorCtr="0" anchor="t" bIns="0" lIns="0" spcFirstLastPara="1" rIns="0" wrap="square" tIns="19325">
              <a:spAutoFit/>
            </a:bodyPr>
            <a:lstStyle/>
            <a:p>
              <a:pPr indent="0" lvl="0" marL="40344" marR="0" rtl="0" algn="l">
                <a:lnSpc>
                  <a:spcPct val="93583"/>
                </a:lnSpc>
                <a:spcBef>
                  <a:spcPts val="0"/>
                </a:spcBef>
                <a:spcAft>
                  <a:spcPts val="0"/>
                </a:spcAft>
                <a:buNone/>
              </a:pPr>
              <a:r>
                <a:rPr lang="en-US" sz="3600">
                  <a:solidFill>
                    <a:srgbClr val="53678D"/>
                  </a:solidFill>
                  <a:latin typeface="Verdana"/>
                  <a:ea typeface="Verdana"/>
                  <a:cs typeface="Verdana"/>
                  <a:sym typeface="Verdana"/>
                </a:rPr>
                <a:t>USD</a:t>
              </a:r>
              <a:endParaRPr sz="3600">
                <a:solidFill>
                  <a:srgbClr val="000000"/>
                </a:solidFill>
                <a:latin typeface="Verdana"/>
                <a:ea typeface="Verdana"/>
                <a:cs typeface="Verdana"/>
                <a:sym typeface="Verdana"/>
              </a:endParaRPr>
            </a:p>
            <a:p>
              <a:pPr indent="0" lvl="0" marL="16809" marR="0" rtl="0" algn="l">
                <a:lnSpc>
                  <a:spcPct val="101962"/>
                </a:lnSpc>
                <a:spcBef>
                  <a:spcPts val="0"/>
                </a:spcBef>
                <a:spcAft>
                  <a:spcPts val="0"/>
                </a:spcAft>
                <a:buNone/>
              </a:pPr>
              <a:r>
                <a:rPr lang="en-US" sz="2700">
                  <a:solidFill>
                    <a:srgbClr val="AA1A17"/>
                  </a:solidFill>
                  <a:latin typeface="Verdana"/>
                  <a:ea typeface="Verdana"/>
                  <a:cs typeface="Verdana"/>
                  <a:sym typeface="Verdana"/>
                </a:rPr>
                <a:t>28.5 Million</a:t>
              </a:r>
              <a:endParaRPr sz="2700">
                <a:solidFill>
                  <a:srgbClr val="000000"/>
                </a:solidFill>
                <a:latin typeface="Verdana"/>
                <a:ea typeface="Verdana"/>
                <a:cs typeface="Verdana"/>
                <a:sym typeface="Verdana"/>
              </a:endParaRPr>
            </a:p>
            <a:p>
              <a:pPr indent="0" lvl="0" marL="40344" marR="0" rtl="0" algn="l">
                <a:lnSpc>
                  <a:spcPct val="107200"/>
                </a:lnSpc>
                <a:spcBef>
                  <a:spcPts val="0"/>
                </a:spcBef>
                <a:spcAft>
                  <a:spcPts val="0"/>
                </a:spcAft>
                <a:buNone/>
              </a:pPr>
              <a:r>
                <a:rPr lang="en-US" sz="1500">
                  <a:solidFill>
                    <a:srgbClr val="53678D"/>
                  </a:solidFill>
                  <a:latin typeface="Verdana"/>
                  <a:ea typeface="Verdana"/>
                  <a:cs typeface="Verdana"/>
                  <a:sym typeface="Verdana"/>
                </a:rPr>
                <a:t>Capital Raised</a:t>
              </a:r>
              <a:endParaRPr sz="1500">
                <a:solidFill>
                  <a:srgbClr val="000000"/>
                </a:solidFill>
                <a:latin typeface="Verdana"/>
                <a:ea typeface="Verdana"/>
                <a:cs typeface="Verdana"/>
                <a:sym typeface="Verdana"/>
              </a:endParaRPr>
            </a:p>
          </p:txBody>
        </p:sp>
        <p:sp>
          <p:nvSpPr>
            <p:cNvPr id="159" name="Google Shape;159;p3"/>
            <p:cNvSpPr txBox="1"/>
            <p:nvPr/>
          </p:nvSpPr>
          <p:spPr>
            <a:xfrm>
              <a:off x="6720849" y="2960113"/>
              <a:ext cx="907617" cy="727623"/>
            </a:xfrm>
            <a:prstGeom prst="rect">
              <a:avLst/>
            </a:prstGeom>
            <a:noFill/>
            <a:ln>
              <a:noFill/>
            </a:ln>
          </p:spPr>
          <p:txBody>
            <a:bodyPr anchorCtr="0" anchor="t" bIns="0" lIns="0" spcFirstLastPara="1" rIns="0" wrap="square" tIns="19325">
              <a:spAutoFit/>
            </a:bodyPr>
            <a:lstStyle/>
            <a:p>
              <a:pPr indent="0" lvl="0" marL="16809" marR="0" rtl="0" algn="l">
                <a:lnSpc>
                  <a:spcPct val="98166"/>
                </a:lnSpc>
                <a:spcBef>
                  <a:spcPts val="0"/>
                </a:spcBef>
                <a:spcAft>
                  <a:spcPts val="0"/>
                </a:spcAft>
                <a:buNone/>
              </a:pPr>
              <a:r>
                <a:rPr lang="en-US" sz="3600">
                  <a:solidFill>
                    <a:srgbClr val="53678D"/>
                  </a:solidFill>
                  <a:latin typeface="Verdana"/>
                  <a:ea typeface="Verdana"/>
                  <a:cs typeface="Verdana"/>
                  <a:sym typeface="Verdana"/>
                </a:rPr>
                <a:t>43%</a:t>
              </a:r>
              <a:endParaRPr sz="3600">
                <a:solidFill>
                  <a:srgbClr val="000000"/>
                </a:solidFill>
                <a:latin typeface="Verdana"/>
                <a:ea typeface="Verdana"/>
                <a:cs typeface="Verdana"/>
                <a:sym typeface="Verdana"/>
              </a:endParaRPr>
            </a:p>
            <a:p>
              <a:pPr indent="0" lvl="0" marL="16809" marR="6725" rtl="0" algn="l">
                <a:lnSpc>
                  <a:spcPct val="104999"/>
                </a:lnSpc>
                <a:spcBef>
                  <a:spcPts val="74"/>
                </a:spcBef>
                <a:spcAft>
                  <a:spcPts val="0"/>
                </a:spcAft>
                <a:buNone/>
              </a:pPr>
              <a:r>
                <a:rPr lang="en-US" sz="1500">
                  <a:solidFill>
                    <a:srgbClr val="53678D"/>
                  </a:solidFill>
                  <a:latin typeface="Verdana"/>
                  <a:ea typeface="Verdana"/>
                  <a:cs typeface="Verdana"/>
                  <a:sym typeface="Verdana"/>
                </a:rPr>
                <a:t>Entrepreneurs  under 35 years</a:t>
              </a:r>
              <a:endParaRPr sz="1500">
                <a:solidFill>
                  <a:srgbClr val="000000"/>
                </a:solidFill>
                <a:latin typeface="Verdana"/>
                <a:ea typeface="Verdana"/>
                <a:cs typeface="Verdana"/>
                <a:sym typeface="Verdana"/>
              </a:endParaRPr>
            </a:p>
          </p:txBody>
        </p:sp>
        <p:sp>
          <p:nvSpPr>
            <p:cNvPr id="160" name="Google Shape;160;p3"/>
            <p:cNvSpPr txBox="1"/>
            <p:nvPr/>
          </p:nvSpPr>
          <p:spPr>
            <a:xfrm>
              <a:off x="8960919" y="2960113"/>
              <a:ext cx="900258" cy="727623"/>
            </a:xfrm>
            <a:prstGeom prst="rect">
              <a:avLst/>
            </a:prstGeom>
            <a:noFill/>
            <a:ln>
              <a:noFill/>
            </a:ln>
          </p:spPr>
          <p:txBody>
            <a:bodyPr anchorCtr="0" anchor="t" bIns="0" lIns="0" spcFirstLastPara="1" rIns="0" wrap="square" tIns="19325">
              <a:spAutoFit/>
            </a:bodyPr>
            <a:lstStyle/>
            <a:p>
              <a:pPr indent="0" lvl="0" marL="16809" marR="0" rtl="0" algn="l">
                <a:lnSpc>
                  <a:spcPct val="98166"/>
                </a:lnSpc>
                <a:spcBef>
                  <a:spcPts val="0"/>
                </a:spcBef>
                <a:spcAft>
                  <a:spcPts val="0"/>
                </a:spcAft>
                <a:buNone/>
              </a:pPr>
              <a:r>
                <a:rPr lang="en-US" sz="3600">
                  <a:solidFill>
                    <a:srgbClr val="53678D"/>
                  </a:solidFill>
                  <a:latin typeface="Verdana"/>
                  <a:ea typeface="Verdana"/>
                  <a:cs typeface="Verdana"/>
                  <a:sym typeface="Verdana"/>
                </a:rPr>
                <a:t>48%</a:t>
              </a:r>
              <a:endParaRPr sz="3600">
                <a:solidFill>
                  <a:srgbClr val="000000"/>
                </a:solidFill>
                <a:latin typeface="Verdana"/>
                <a:ea typeface="Verdana"/>
                <a:cs typeface="Verdana"/>
                <a:sym typeface="Verdana"/>
              </a:endParaRPr>
            </a:p>
            <a:p>
              <a:pPr indent="0" lvl="0" marL="16809" marR="6725" rtl="0" algn="l">
                <a:lnSpc>
                  <a:spcPct val="104999"/>
                </a:lnSpc>
                <a:spcBef>
                  <a:spcPts val="74"/>
                </a:spcBef>
                <a:spcAft>
                  <a:spcPts val="0"/>
                </a:spcAft>
                <a:buNone/>
              </a:pPr>
              <a:r>
                <a:rPr lang="en-US" sz="1500">
                  <a:solidFill>
                    <a:srgbClr val="53678D"/>
                  </a:solidFill>
                  <a:latin typeface="Verdana"/>
                  <a:ea typeface="Verdana"/>
                  <a:cs typeface="Verdana"/>
                  <a:sym typeface="Verdana"/>
                </a:rPr>
                <a:t>Women  Entrepreneurs</a:t>
              </a:r>
              <a:endParaRPr sz="1500">
                <a:solidFill>
                  <a:srgbClr val="000000"/>
                </a:solidFill>
                <a:latin typeface="Verdana"/>
                <a:ea typeface="Verdana"/>
                <a:cs typeface="Verdana"/>
                <a:sym typeface="Verdana"/>
              </a:endParaRPr>
            </a:p>
          </p:txBody>
        </p:sp>
        <p:sp>
          <p:nvSpPr>
            <p:cNvPr id="161" name="Google Shape;161;p3"/>
            <p:cNvSpPr txBox="1"/>
            <p:nvPr/>
          </p:nvSpPr>
          <p:spPr>
            <a:xfrm>
              <a:off x="8875899" y="1266492"/>
              <a:ext cx="1186983" cy="821819"/>
            </a:xfrm>
            <a:prstGeom prst="rect">
              <a:avLst/>
            </a:prstGeom>
            <a:noFill/>
            <a:ln>
              <a:noFill/>
            </a:ln>
          </p:spPr>
          <p:txBody>
            <a:bodyPr anchorCtr="0" anchor="t" bIns="0" lIns="0" spcFirstLastPara="1" rIns="0" wrap="square" tIns="19325">
              <a:spAutoFit/>
            </a:bodyPr>
            <a:lstStyle/>
            <a:p>
              <a:pPr indent="0" lvl="0" marL="16809" marR="0" rtl="0" algn="l">
                <a:lnSpc>
                  <a:spcPct val="89722"/>
                </a:lnSpc>
                <a:spcBef>
                  <a:spcPts val="0"/>
                </a:spcBef>
                <a:spcAft>
                  <a:spcPts val="0"/>
                </a:spcAft>
                <a:buNone/>
              </a:pPr>
              <a:r>
                <a:rPr lang="en-US" sz="3600">
                  <a:solidFill>
                    <a:srgbClr val="AA1A17"/>
                  </a:solidFill>
                  <a:latin typeface="Verdana"/>
                  <a:ea typeface="Verdana"/>
                  <a:cs typeface="Verdana"/>
                  <a:sym typeface="Verdana"/>
                </a:rPr>
                <a:t>400</a:t>
              </a:r>
              <a:endParaRPr sz="3600">
                <a:solidFill>
                  <a:srgbClr val="000000"/>
                </a:solidFill>
                <a:latin typeface="Verdana"/>
                <a:ea typeface="Verdana"/>
                <a:cs typeface="Verdana"/>
                <a:sym typeface="Verdana"/>
              </a:endParaRPr>
            </a:p>
            <a:p>
              <a:pPr indent="0" lvl="0" marL="16809" marR="0" rtl="0" algn="l">
                <a:lnSpc>
                  <a:spcPct val="121333"/>
                </a:lnSpc>
                <a:spcBef>
                  <a:spcPts val="0"/>
                </a:spcBef>
                <a:spcAft>
                  <a:spcPts val="0"/>
                </a:spcAft>
                <a:buNone/>
              </a:pPr>
              <a:r>
                <a:rPr lang="en-US" sz="2400">
                  <a:solidFill>
                    <a:srgbClr val="53678D"/>
                  </a:solidFill>
                  <a:latin typeface="Verdana"/>
                  <a:ea typeface="Verdana"/>
                  <a:cs typeface="Verdana"/>
                  <a:sym typeface="Verdana"/>
                </a:rPr>
                <a:t>SMEs</a:t>
              </a:r>
              <a:endParaRPr sz="2400">
                <a:solidFill>
                  <a:srgbClr val="000000"/>
                </a:solidFill>
                <a:latin typeface="Verdana"/>
                <a:ea typeface="Verdana"/>
                <a:cs typeface="Verdana"/>
                <a:sym typeface="Verdana"/>
              </a:endParaRPr>
            </a:p>
            <a:p>
              <a:pPr indent="0" lvl="0" marL="16809" marR="0" rtl="0" algn="l">
                <a:lnSpc>
                  <a:spcPct val="106333"/>
                </a:lnSpc>
                <a:spcBef>
                  <a:spcPts val="0"/>
                </a:spcBef>
                <a:spcAft>
                  <a:spcPts val="0"/>
                </a:spcAft>
                <a:buNone/>
              </a:pPr>
              <a:r>
                <a:rPr lang="en-US" sz="1500">
                  <a:solidFill>
                    <a:srgbClr val="53678D"/>
                  </a:solidFill>
                  <a:latin typeface="Verdana"/>
                  <a:ea typeface="Verdana"/>
                  <a:cs typeface="Verdana"/>
                  <a:sym typeface="Verdana"/>
                </a:rPr>
                <a:t>worked with</a:t>
              </a:r>
              <a:endParaRPr sz="1500">
                <a:solidFill>
                  <a:srgbClr val="000000"/>
                </a:solidFill>
                <a:latin typeface="Verdana"/>
                <a:ea typeface="Verdana"/>
                <a:cs typeface="Verdana"/>
                <a:sym typeface="Verdana"/>
              </a:endParaRPr>
            </a:p>
          </p:txBody>
        </p:sp>
        <p:sp>
          <p:nvSpPr>
            <p:cNvPr id="162" name="Google Shape;162;p3"/>
            <p:cNvSpPr txBox="1"/>
            <p:nvPr/>
          </p:nvSpPr>
          <p:spPr>
            <a:xfrm>
              <a:off x="6727370" y="1033854"/>
              <a:ext cx="552520" cy="202242"/>
            </a:xfrm>
            <a:prstGeom prst="rect">
              <a:avLst/>
            </a:prstGeom>
            <a:noFill/>
            <a:ln>
              <a:noFill/>
            </a:ln>
          </p:spPr>
          <p:txBody>
            <a:bodyPr anchorCtr="0" anchor="t" bIns="0" lIns="0" spcFirstLastPara="1" rIns="0" wrap="square" tIns="16800">
              <a:spAutoFit/>
            </a:bodyPr>
            <a:lstStyle/>
            <a:p>
              <a:pPr indent="0" lvl="0" marL="16809" marR="0" rtl="0" algn="l">
                <a:spcBef>
                  <a:spcPts val="0"/>
                </a:spcBef>
                <a:spcAft>
                  <a:spcPts val="0"/>
                </a:spcAft>
                <a:buNone/>
              </a:pPr>
              <a:r>
                <a:rPr lang="en-US" sz="1500">
                  <a:solidFill>
                    <a:srgbClr val="53678D"/>
                  </a:solidFill>
                  <a:latin typeface="Verdana"/>
                  <a:ea typeface="Verdana"/>
                  <a:cs typeface="Verdana"/>
                  <a:sym typeface="Verdana"/>
                </a:rPr>
                <a:t>OVER</a:t>
              </a:r>
              <a:endParaRPr sz="1500">
                <a:solidFill>
                  <a:srgbClr val="000000"/>
                </a:solidFill>
                <a:latin typeface="Verdana"/>
                <a:ea typeface="Verdana"/>
                <a:cs typeface="Verdana"/>
                <a:sym typeface="Verdana"/>
              </a:endParaRPr>
            </a:p>
          </p:txBody>
        </p:sp>
        <p:sp>
          <p:nvSpPr>
            <p:cNvPr id="163" name="Google Shape;163;p3"/>
            <p:cNvSpPr txBox="1"/>
            <p:nvPr/>
          </p:nvSpPr>
          <p:spPr>
            <a:xfrm>
              <a:off x="8877579" y="1086281"/>
              <a:ext cx="667885" cy="202242"/>
            </a:xfrm>
            <a:prstGeom prst="rect">
              <a:avLst/>
            </a:prstGeom>
            <a:noFill/>
            <a:ln>
              <a:noFill/>
            </a:ln>
          </p:spPr>
          <p:txBody>
            <a:bodyPr anchorCtr="0" anchor="t" bIns="0" lIns="0" spcFirstLastPara="1" rIns="0" wrap="square" tIns="16800">
              <a:spAutoFit/>
            </a:bodyPr>
            <a:lstStyle/>
            <a:p>
              <a:pPr indent="0" lvl="0" marL="16809" marR="0" rtl="0" algn="l">
                <a:spcBef>
                  <a:spcPts val="0"/>
                </a:spcBef>
                <a:spcAft>
                  <a:spcPts val="0"/>
                </a:spcAft>
                <a:buNone/>
              </a:pPr>
              <a:r>
                <a:rPr lang="en-US" sz="1500">
                  <a:solidFill>
                    <a:srgbClr val="53678D"/>
                  </a:solidFill>
                  <a:latin typeface="Verdana"/>
                  <a:ea typeface="Verdana"/>
                  <a:cs typeface="Verdana"/>
                  <a:sym typeface="Verdana"/>
                </a:rPr>
                <a:t>OVER</a:t>
              </a:r>
              <a:endParaRPr sz="1500">
                <a:solidFill>
                  <a:srgbClr val="000000"/>
                </a:solidFill>
                <a:latin typeface="Verdana"/>
                <a:ea typeface="Verdana"/>
                <a:cs typeface="Verdana"/>
                <a:sym typeface="Verdana"/>
              </a:endParaRPr>
            </a:p>
          </p:txBody>
        </p:sp>
        <p:grpSp>
          <p:nvGrpSpPr>
            <p:cNvPr id="164" name="Google Shape;164;p3"/>
            <p:cNvGrpSpPr/>
            <p:nvPr/>
          </p:nvGrpSpPr>
          <p:grpSpPr>
            <a:xfrm>
              <a:off x="6664149" y="390591"/>
              <a:ext cx="595762" cy="651478"/>
              <a:chOff x="5990602" y="442670"/>
              <a:chExt cx="675196" cy="738341"/>
            </a:xfrm>
          </p:grpSpPr>
          <p:sp>
            <p:nvSpPr>
              <p:cNvPr id="165" name="Google Shape;165;p3"/>
              <p:cNvSpPr/>
              <p:nvPr/>
            </p:nvSpPr>
            <p:spPr>
              <a:xfrm>
                <a:off x="6246331" y="605066"/>
                <a:ext cx="381635" cy="350520"/>
              </a:xfrm>
              <a:custGeom>
                <a:rect b="b" l="l" r="r" t="t"/>
                <a:pathLst>
                  <a:path extrusionOk="0" h="350519" w="381634">
                    <a:moveTo>
                      <a:pt x="263893" y="0"/>
                    </a:moveTo>
                    <a:lnTo>
                      <a:pt x="117728" y="0"/>
                    </a:lnTo>
                    <a:lnTo>
                      <a:pt x="38544" y="106514"/>
                    </a:lnTo>
                    <a:lnTo>
                      <a:pt x="21981" y="132795"/>
                    </a:lnTo>
                    <a:lnTo>
                      <a:pt x="9880" y="160842"/>
                    </a:lnTo>
                    <a:lnTo>
                      <a:pt x="2475" y="189961"/>
                    </a:lnTo>
                    <a:lnTo>
                      <a:pt x="0" y="219456"/>
                    </a:lnTo>
                    <a:lnTo>
                      <a:pt x="5426" y="259362"/>
                    </a:lnTo>
                    <a:lnTo>
                      <a:pt x="48079" y="317601"/>
                    </a:lnTo>
                    <a:lnTo>
                      <a:pt x="85206" y="335867"/>
                    </a:lnTo>
                    <a:lnTo>
                      <a:pt x="132802" y="346851"/>
                    </a:lnTo>
                    <a:lnTo>
                      <a:pt x="190817" y="350520"/>
                    </a:lnTo>
                    <a:lnTo>
                      <a:pt x="248832" y="346851"/>
                    </a:lnTo>
                    <a:lnTo>
                      <a:pt x="296428" y="335867"/>
                    </a:lnTo>
                    <a:lnTo>
                      <a:pt x="333555" y="317601"/>
                    </a:lnTo>
                    <a:lnTo>
                      <a:pt x="376208" y="259362"/>
                    </a:lnTo>
                    <a:lnTo>
                      <a:pt x="381634" y="219456"/>
                    </a:lnTo>
                    <a:lnTo>
                      <a:pt x="379159" y="189962"/>
                    </a:lnTo>
                    <a:lnTo>
                      <a:pt x="371754" y="160847"/>
                    </a:lnTo>
                    <a:lnTo>
                      <a:pt x="359653" y="132800"/>
                    </a:lnTo>
                    <a:lnTo>
                      <a:pt x="343090" y="106514"/>
                    </a:lnTo>
                    <a:lnTo>
                      <a:pt x="263893" y="0"/>
                    </a:lnTo>
                    <a:close/>
                  </a:path>
                </a:pathLst>
              </a:custGeom>
              <a:solidFill>
                <a:srgbClr val="FCC4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pic>
            <p:nvPicPr>
              <p:cNvPr id="166" name="Google Shape;166;p3"/>
              <p:cNvPicPr preferRelativeResize="0"/>
              <p:nvPr/>
            </p:nvPicPr>
            <p:blipFill rotWithShape="1">
              <a:blip r:embed="rId18">
                <a:alphaModFix/>
              </a:blip>
              <a:srcRect b="0" l="0" r="0" t="0"/>
              <a:stretch/>
            </p:blipFill>
            <p:spPr>
              <a:xfrm>
                <a:off x="6386184" y="667849"/>
                <a:ext cx="101917" cy="224967"/>
              </a:xfrm>
              <a:prstGeom prst="rect">
                <a:avLst/>
              </a:prstGeom>
              <a:noFill/>
              <a:ln>
                <a:noFill/>
              </a:ln>
            </p:spPr>
          </p:pic>
          <p:sp>
            <p:nvSpPr>
              <p:cNvPr id="167" name="Google Shape;167;p3"/>
              <p:cNvSpPr/>
              <p:nvPr/>
            </p:nvSpPr>
            <p:spPr>
              <a:xfrm>
                <a:off x="6108903" y="442670"/>
                <a:ext cx="556895" cy="700405"/>
              </a:xfrm>
              <a:custGeom>
                <a:rect b="b" l="l" r="r" t="t"/>
                <a:pathLst>
                  <a:path extrusionOk="0" h="700405" w="556895">
                    <a:moveTo>
                      <a:pt x="556272" y="381952"/>
                    </a:moveTo>
                    <a:lnTo>
                      <a:pt x="553326" y="346506"/>
                    </a:lnTo>
                    <a:lnTo>
                      <a:pt x="544512" y="311594"/>
                    </a:lnTo>
                    <a:lnTo>
                      <a:pt x="539102" y="299021"/>
                    </a:lnTo>
                    <a:lnTo>
                      <a:pt x="539102" y="381914"/>
                    </a:lnTo>
                    <a:lnTo>
                      <a:pt x="535787" y="416153"/>
                    </a:lnTo>
                    <a:lnTo>
                      <a:pt x="526072" y="446176"/>
                    </a:lnTo>
                    <a:lnTo>
                      <a:pt x="509993" y="471881"/>
                    </a:lnTo>
                    <a:lnTo>
                      <a:pt x="490042" y="490842"/>
                    </a:lnTo>
                    <a:lnTo>
                      <a:pt x="485203" y="491439"/>
                    </a:lnTo>
                    <a:lnTo>
                      <a:pt x="480961" y="492531"/>
                    </a:lnTo>
                    <a:lnTo>
                      <a:pt x="386537" y="532714"/>
                    </a:lnTo>
                    <a:lnTo>
                      <a:pt x="381749" y="529920"/>
                    </a:lnTo>
                    <a:lnTo>
                      <a:pt x="371525" y="525665"/>
                    </a:lnTo>
                    <a:lnTo>
                      <a:pt x="360489" y="524141"/>
                    </a:lnTo>
                    <a:lnTo>
                      <a:pt x="349123" y="525373"/>
                    </a:lnTo>
                    <a:lnTo>
                      <a:pt x="337934" y="529348"/>
                    </a:lnTo>
                    <a:lnTo>
                      <a:pt x="312610" y="537362"/>
                    </a:lnTo>
                    <a:lnTo>
                      <a:pt x="290957" y="538099"/>
                    </a:lnTo>
                    <a:lnTo>
                      <a:pt x="275132" y="535266"/>
                    </a:lnTo>
                    <a:lnTo>
                      <a:pt x="267309" y="532612"/>
                    </a:lnTo>
                    <a:lnTo>
                      <a:pt x="257530" y="526783"/>
                    </a:lnTo>
                    <a:lnTo>
                      <a:pt x="247700" y="521449"/>
                    </a:lnTo>
                    <a:lnTo>
                      <a:pt x="237871" y="516623"/>
                    </a:lnTo>
                    <a:lnTo>
                      <a:pt x="228066" y="512343"/>
                    </a:lnTo>
                    <a:lnTo>
                      <a:pt x="186740" y="501319"/>
                    </a:lnTo>
                    <a:lnTo>
                      <a:pt x="181368" y="501294"/>
                    </a:lnTo>
                    <a:lnTo>
                      <a:pt x="154292" y="480568"/>
                    </a:lnTo>
                    <a:lnTo>
                      <a:pt x="133896" y="453174"/>
                    </a:lnTo>
                    <a:lnTo>
                      <a:pt x="121564" y="420255"/>
                    </a:lnTo>
                    <a:lnTo>
                      <a:pt x="117373" y="381914"/>
                    </a:lnTo>
                    <a:lnTo>
                      <a:pt x="120103" y="349211"/>
                    </a:lnTo>
                    <a:lnTo>
                      <a:pt x="128270" y="316979"/>
                    </a:lnTo>
                    <a:lnTo>
                      <a:pt x="141617" y="285978"/>
                    </a:lnTo>
                    <a:lnTo>
                      <a:pt x="159893" y="256971"/>
                    </a:lnTo>
                    <a:lnTo>
                      <a:pt x="245084" y="142367"/>
                    </a:lnTo>
                    <a:lnTo>
                      <a:pt x="411391" y="142367"/>
                    </a:lnTo>
                    <a:lnTo>
                      <a:pt x="496595" y="256971"/>
                    </a:lnTo>
                    <a:lnTo>
                      <a:pt x="528193" y="316966"/>
                    </a:lnTo>
                    <a:lnTo>
                      <a:pt x="539102" y="381914"/>
                    </a:lnTo>
                    <a:lnTo>
                      <a:pt x="539102" y="299021"/>
                    </a:lnTo>
                    <a:lnTo>
                      <a:pt x="530098" y="278066"/>
                    </a:lnTo>
                    <a:lnTo>
                      <a:pt x="510387" y="246722"/>
                    </a:lnTo>
                    <a:lnTo>
                      <a:pt x="430733" y="139623"/>
                    </a:lnTo>
                    <a:lnTo>
                      <a:pt x="436321" y="135864"/>
                    </a:lnTo>
                    <a:lnTo>
                      <a:pt x="441071" y="128816"/>
                    </a:lnTo>
                    <a:lnTo>
                      <a:pt x="441807" y="125196"/>
                    </a:lnTo>
                    <a:lnTo>
                      <a:pt x="442810" y="120205"/>
                    </a:lnTo>
                    <a:lnTo>
                      <a:pt x="442810" y="112102"/>
                    </a:lnTo>
                    <a:lnTo>
                      <a:pt x="428294" y="91478"/>
                    </a:lnTo>
                    <a:lnTo>
                      <a:pt x="429895" y="89928"/>
                    </a:lnTo>
                    <a:lnTo>
                      <a:pt x="479717" y="41643"/>
                    </a:lnTo>
                    <a:lnTo>
                      <a:pt x="455256" y="17195"/>
                    </a:lnTo>
                    <a:lnTo>
                      <a:pt x="455244" y="41452"/>
                    </a:lnTo>
                    <a:lnTo>
                      <a:pt x="425640" y="70154"/>
                    </a:lnTo>
                    <a:lnTo>
                      <a:pt x="425640" y="109397"/>
                    </a:lnTo>
                    <a:lnTo>
                      <a:pt x="425640" y="122910"/>
                    </a:lnTo>
                    <a:lnTo>
                      <a:pt x="423367" y="125196"/>
                    </a:lnTo>
                    <a:lnTo>
                      <a:pt x="420014" y="125196"/>
                    </a:lnTo>
                    <a:lnTo>
                      <a:pt x="236448" y="125196"/>
                    </a:lnTo>
                    <a:lnTo>
                      <a:pt x="233121" y="125196"/>
                    </a:lnTo>
                    <a:lnTo>
                      <a:pt x="230847" y="122910"/>
                    </a:lnTo>
                    <a:lnTo>
                      <a:pt x="230847" y="109397"/>
                    </a:lnTo>
                    <a:lnTo>
                      <a:pt x="233121" y="107111"/>
                    </a:lnTo>
                    <a:lnTo>
                      <a:pt x="246291" y="107111"/>
                    </a:lnTo>
                    <a:lnTo>
                      <a:pt x="412178" y="107111"/>
                    </a:lnTo>
                    <a:lnTo>
                      <a:pt x="423367" y="107111"/>
                    </a:lnTo>
                    <a:lnTo>
                      <a:pt x="425640" y="109397"/>
                    </a:lnTo>
                    <a:lnTo>
                      <a:pt x="425640" y="70154"/>
                    </a:lnTo>
                    <a:lnTo>
                      <a:pt x="405244" y="89928"/>
                    </a:lnTo>
                    <a:lnTo>
                      <a:pt x="253250" y="89928"/>
                    </a:lnTo>
                    <a:lnTo>
                      <a:pt x="203250" y="41452"/>
                    </a:lnTo>
                    <a:lnTo>
                      <a:pt x="224205" y="20510"/>
                    </a:lnTo>
                    <a:lnTo>
                      <a:pt x="232219" y="17195"/>
                    </a:lnTo>
                    <a:lnTo>
                      <a:pt x="249262" y="17195"/>
                    </a:lnTo>
                    <a:lnTo>
                      <a:pt x="257251" y="20510"/>
                    </a:lnTo>
                    <a:lnTo>
                      <a:pt x="263753" y="26987"/>
                    </a:lnTo>
                    <a:lnTo>
                      <a:pt x="286385" y="49631"/>
                    </a:lnTo>
                    <a:lnTo>
                      <a:pt x="299948" y="36068"/>
                    </a:lnTo>
                    <a:lnTo>
                      <a:pt x="313664" y="26987"/>
                    </a:lnTo>
                    <a:lnTo>
                      <a:pt x="322135" y="25336"/>
                    </a:lnTo>
                    <a:lnTo>
                      <a:pt x="329247" y="23964"/>
                    </a:lnTo>
                    <a:lnTo>
                      <a:pt x="344843" y="26987"/>
                    </a:lnTo>
                    <a:lnTo>
                      <a:pt x="358533" y="36068"/>
                    </a:lnTo>
                    <a:lnTo>
                      <a:pt x="372097" y="49631"/>
                    </a:lnTo>
                    <a:lnTo>
                      <a:pt x="396379" y="25336"/>
                    </a:lnTo>
                    <a:lnTo>
                      <a:pt x="401205" y="20510"/>
                    </a:lnTo>
                    <a:lnTo>
                      <a:pt x="409232" y="17195"/>
                    </a:lnTo>
                    <a:lnTo>
                      <a:pt x="426275" y="17195"/>
                    </a:lnTo>
                    <a:lnTo>
                      <a:pt x="434289" y="20510"/>
                    </a:lnTo>
                    <a:lnTo>
                      <a:pt x="455244" y="41452"/>
                    </a:lnTo>
                    <a:lnTo>
                      <a:pt x="455244" y="17183"/>
                    </a:lnTo>
                    <a:lnTo>
                      <a:pt x="417753" y="0"/>
                    </a:lnTo>
                    <a:lnTo>
                      <a:pt x="408101" y="952"/>
                    </a:lnTo>
                    <a:lnTo>
                      <a:pt x="398957" y="3721"/>
                    </a:lnTo>
                    <a:lnTo>
                      <a:pt x="390525" y="8242"/>
                    </a:lnTo>
                    <a:lnTo>
                      <a:pt x="383044" y="14401"/>
                    </a:lnTo>
                    <a:lnTo>
                      <a:pt x="372097" y="25336"/>
                    </a:lnTo>
                    <a:lnTo>
                      <a:pt x="370713" y="23964"/>
                    </a:lnTo>
                    <a:lnTo>
                      <a:pt x="351294" y="11074"/>
                    </a:lnTo>
                    <a:lnTo>
                      <a:pt x="329234" y="6807"/>
                    </a:lnTo>
                    <a:lnTo>
                      <a:pt x="307174" y="11074"/>
                    </a:lnTo>
                    <a:lnTo>
                      <a:pt x="287743" y="23964"/>
                    </a:lnTo>
                    <a:lnTo>
                      <a:pt x="286385" y="25336"/>
                    </a:lnTo>
                    <a:lnTo>
                      <a:pt x="278218" y="17195"/>
                    </a:lnTo>
                    <a:lnTo>
                      <a:pt x="240728" y="0"/>
                    </a:lnTo>
                    <a:lnTo>
                      <a:pt x="231076" y="952"/>
                    </a:lnTo>
                    <a:lnTo>
                      <a:pt x="221932" y="3721"/>
                    </a:lnTo>
                    <a:lnTo>
                      <a:pt x="213512" y="8242"/>
                    </a:lnTo>
                    <a:lnTo>
                      <a:pt x="206032" y="14401"/>
                    </a:lnTo>
                    <a:lnTo>
                      <a:pt x="178765" y="41643"/>
                    </a:lnTo>
                    <a:lnTo>
                      <a:pt x="229819" y="91147"/>
                    </a:lnTo>
                    <a:lnTo>
                      <a:pt x="227215" y="91668"/>
                    </a:lnTo>
                    <a:lnTo>
                      <a:pt x="220167" y="96431"/>
                    </a:lnTo>
                    <a:lnTo>
                      <a:pt x="215404" y="103479"/>
                    </a:lnTo>
                    <a:lnTo>
                      <a:pt x="213664" y="112102"/>
                    </a:lnTo>
                    <a:lnTo>
                      <a:pt x="213664" y="120205"/>
                    </a:lnTo>
                    <a:lnTo>
                      <a:pt x="215404" y="128816"/>
                    </a:lnTo>
                    <a:lnTo>
                      <a:pt x="220167" y="135864"/>
                    </a:lnTo>
                    <a:lnTo>
                      <a:pt x="225729" y="139623"/>
                    </a:lnTo>
                    <a:lnTo>
                      <a:pt x="146100" y="246722"/>
                    </a:lnTo>
                    <a:lnTo>
                      <a:pt x="126377" y="278066"/>
                    </a:lnTo>
                    <a:lnTo>
                      <a:pt x="111963" y="311594"/>
                    </a:lnTo>
                    <a:lnTo>
                      <a:pt x="103149" y="346506"/>
                    </a:lnTo>
                    <a:lnTo>
                      <a:pt x="100215" y="381952"/>
                    </a:lnTo>
                    <a:lnTo>
                      <a:pt x="105029" y="424586"/>
                    </a:lnTo>
                    <a:lnTo>
                      <a:pt x="119126" y="461657"/>
                    </a:lnTo>
                    <a:lnTo>
                      <a:pt x="142227" y="492658"/>
                    </a:lnTo>
                    <a:lnTo>
                      <a:pt x="153263" y="501154"/>
                    </a:lnTo>
                    <a:lnTo>
                      <a:pt x="144564" y="501103"/>
                    </a:lnTo>
                    <a:lnTo>
                      <a:pt x="103365" y="511479"/>
                    </a:lnTo>
                    <a:lnTo>
                      <a:pt x="76733" y="525894"/>
                    </a:lnTo>
                    <a:lnTo>
                      <a:pt x="76733" y="524548"/>
                    </a:lnTo>
                    <a:lnTo>
                      <a:pt x="76733" y="506768"/>
                    </a:lnTo>
                    <a:lnTo>
                      <a:pt x="0" y="506768"/>
                    </a:lnTo>
                    <a:lnTo>
                      <a:pt x="0" y="524548"/>
                    </a:lnTo>
                    <a:lnTo>
                      <a:pt x="59550" y="524548"/>
                    </a:lnTo>
                    <a:lnTo>
                      <a:pt x="59550" y="682028"/>
                    </a:lnTo>
                    <a:lnTo>
                      <a:pt x="0" y="682028"/>
                    </a:lnTo>
                    <a:lnTo>
                      <a:pt x="0" y="699808"/>
                    </a:lnTo>
                    <a:lnTo>
                      <a:pt x="76733" y="699808"/>
                    </a:lnTo>
                    <a:lnTo>
                      <a:pt x="76733" y="682028"/>
                    </a:lnTo>
                    <a:lnTo>
                      <a:pt x="76733" y="654507"/>
                    </a:lnTo>
                    <a:lnTo>
                      <a:pt x="84683" y="653275"/>
                    </a:lnTo>
                    <a:lnTo>
                      <a:pt x="121615" y="649490"/>
                    </a:lnTo>
                    <a:lnTo>
                      <a:pt x="180619" y="647014"/>
                    </a:lnTo>
                    <a:lnTo>
                      <a:pt x="259918" y="648881"/>
                    </a:lnTo>
                    <a:lnTo>
                      <a:pt x="284810" y="648550"/>
                    </a:lnTo>
                    <a:lnTo>
                      <a:pt x="333476" y="637857"/>
                    </a:lnTo>
                    <a:lnTo>
                      <a:pt x="544880" y="528256"/>
                    </a:lnTo>
                    <a:lnTo>
                      <a:pt x="549795" y="515188"/>
                    </a:lnTo>
                    <a:lnTo>
                      <a:pt x="548703" y="510400"/>
                    </a:lnTo>
                    <a:lnTo>
                      <a:pt x="545795" y="506653"/>
                    </a:lnTo>
                    <a:lnTo>
                      <a:pt x="538086" y="498894"/>
                    </a:lnTo>
                    <a:lnTo>
                      <a:pt x="531266" y="495020"/>
                    </a:lnTo>
                    <a:lnTo>
                      <a:pt x="531266" y="516026"/>
                    </a:lnTo>
                    <a:lnTo>
                      <a:pt x="348526" y="612432"/>
                    </a:lnTo>
                    <a:lnTo>
                      <a:pt x="327596" y="621741"/>
                    </a:lnTo>
                    <a:lnTo>
                      <a:pt x="305816" y="628103"/>
                    </a:lnTo>
                    <a:lnTo>
                      <a:pt x="283476" y="631456"/>
                    </a:lnTo>
                    <a:lnTo>
                      <a:pt x="260883" y="631723"/>
                    </a:lnTo>
                    <a:lnTo>
                      <a:pt x="180251" y="629793"/>
                    </a:lnTo>
                    <a:lnTo>
                      <a:pt x="120396" y="632282"/>
                    </a:lnTo>
                    <a:lnTo>
                      <a:pt x="82664" y="636168"/>
                    </a:lnTo>
                    <a:lnTo>
                      <a:pt x="76733" y="637108"/>
                    </a:lnTo>
                    <a:lnTo>
                      <a:pt x="76733" y="545287"/>
                    </a:lnTo>
                    <a:lnTo>
                      <a:pt x="109321" y="527773"/>
                    </a:lnTo>
                    <a:lnTo>
                      <a:pt x="146558" y="518452"/>
                    </a:lnTo>
                    <a:lnTo>
                      <a:pt x="184658" y="518528"/>
                    </a:lnTo>
                    <a:lnTo>
                      <a:pt x="221551" y="528231"/>
                    </a:lnTo>
                    <a:lnTo>
                      <a:pt x="259676" y="548030"/>
                    </a:lnTo>
                    <a:lnTo>
                      <a:pt x="267500" y="550913"/>
                    </a:lnTo>
                    <a:lnTo>
                      <a:pt x="286461" y="554863"/>
                    </a:lnTo>
                    <a:lnTo>
                      <a:pt x="313474" y="554596"/>
                    </a:lnTo>
                    <a:lnTo>
                      <a:pt x="345478" y="544791"/>
                    </a:lnTo>
                    <a:lnTo>
                      <a:pt x="352666" y="542188"/>
                    </a:lnTo>
                    <a:lnTo>
                      <a:pt x="359867" y="541312"/>
                    </a:lnTo>
                    <a:lnTo>
                      <a:pt x="382790" y="553554"/>
                    </a:lnTo>
                    <a:lnTo>
                      <a:pt x="360553" y="568642"/>
                    </a:lnTo>
                    <a:lnTo>
                      <a:pt x="342722" y="578878"/>
                    </a:lnTo>
                    <a:lnTo>
                      <a:pt x="323735" y="586295"/>
                    </a:lnTo>
                    <a:lnTo>
                      <a:pt x="303860" y="590816"/>
                    </a:lnTo>
                    <a:lnTo>
                      <a:pt x="283375" y="592340"/>
                    </a:lnTo>
                    <a:lnTo>
                      <a:pt x="252742" y="592340"/>
                    </a:lnTo>
                    <a:lnTo>
                      <a:pt x="252742" y="609523"/>
                    </a:lnTo>
                    <a:lnTo>
                      <a:pt x="283375" y="609523"/>
                    </a:lnTo>
                    <a:lnTo>
                      <a:pt x="306425" y="607809"/>
                    </a:lnTo>
                    <a:lnTo>
                      <a:pt x="350151" y="594372"/>
                    </a:lnTo>
                    <a:lnTo>
                      <a:pt x="392582" y="567664"/>
                    </a:lnTo>
                    <a:lnTo>
                      <a:pt x="399846" y="550583"/>
                    </a:lnTo>
                    <a:lnTo>
                      <a:pt x="398157" y="546417"/>
                    </a:lnTo>
                    <a:lnTo>
                      <a:pt x="486422" y="508863"/>
                    </a:lnTo>
                    <a:lnTo>
                      <a:pt x="489585" y="508038"/>
                    </a:lnTo>
                    <a:lnTo>
                      <a:pt x="497738" y="506806"/>
                    </a:lnTo>
                    <a:lnTo>
                      <a:pt x="497852" y="506933"/>
                    </a:lnTo>
                    <a:lnTo>
                      <a:pt x="498043" y="506755"/>
                    </a:lnTo>
                    <a:lnTo>
                      <a:pt x="504926" y="505701"/>
                    </a:lnTo>
                    <a:lnTo>
                      <a:pt x="516686" y="507022"/>
                    </a:lnTo>
                    <a:lnTo>
                      <a:pt x="525310" y="510844"/>
                    </a:lnTo>
                    <a:lnTo>
                      <a:pt x="531266" y="516026"/>
                    </a:lnTo>
                    <a:lnTo>
                      <a:pt x="531266" y="495020"/>
                    </a:lnTo>
                    <a:lnTo>
                      <a:pt x="525843" y="491934"/>
                    </a:lnTo>
                    <a:lnTo>
                      <a:pt x="515759" y="489966"/>
                    </a:lnTo>
                    <a:lnTo>
                      <a:pt x="523265" y="482866"/>
                    </a:lnTo>
                    <a:lnTo>
                      <a:pt x="541502" y="453936"/>
                    </a:lnTo>
                    <a:lnTo>
                      <a:pt x="552526" y="420268"/>
                    </a:lnTo>
                    <a:lnTo>
                      <a:pt x="556272" y="381952"/>
                    </a:lnTo>
                    <a:close/>
                  </a:path>
                </a:pathLst>
              </a:custGeom>
              <a:solidFill>
                <a:srgbClr val="35425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sp>
            <p:nvSpPr>
              <p:cNvPr id="168" name="Google Shape;168;p3"/>
              <p:cNvSpPr/>
              <p:nvPr/>
            </p:nvSpPr>
            <p:spPr>
              <a:xfrm>
                <a:off x="5990602" y="906691"/>
                <a:ext cx="118745" cy="274320"/>
              </a:xfrm>
              <a:custGeom>
                <a:rect b="b" l="l" r="r" t="t"/>
                <a:pathLst>
                  <a:path extrusionOk="0" h="274319" w="118745">
                    <a:moveTo>
                      <a:pt x="118300" y="0"/>
                    </a:moveTo>
                    <a:lnTo>
                      <a:pt x="0" y="0"/>
                    </a:lnTo>
                    <a:lnTo>
                      <a:pt x="0" y="273824"/>
                    </a:lnTo>
                    <a:lnTo>
                      <a:pt x="118300" y="273824"/>
                    </a:lnTo>
                    <a:lnTo>
                      <a:pt x="118300" y="0"/>
                    </a:lnTo>
                    <a:close/>
                  </a:path>
                </a:pathLst>
              </a:custGeom>
              <a:solidFill>
                <a:srgbClr val="36AFC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grpSp>
        <p:grpSp>
          <p:nvGrpSpPr>
            <p:cNvPr id="169" name="Google Shape;169;p3"/>
            <p:cNvGrpSpPr/>
            <p:nvPr/>
          </p:nvGrpSpPr>
          <p:grpSpPr>
            <a:xfrm>
              <a:off x="8617725" y="442411"/>
              <a:ext cx="754517" cy="538554"/>
              <a:chOff x="8204653" y="501399"/>
              <a:chExt cx="855119" cy="610361"/>
            </a:xfrm>
          </p:grpSpPr>
          <p:sp>
            <p:nvSpPr>
              <p:cNvPr id="170" name="Google Shape;170;p3"/>
              <p:cNvSpPr/>
              <p:nvPr/>
            </p:nvSpPr>
            <p:spPr>
              <a:xfrm>
                <a:off x="8533079" y="787679"/>
                <a:ext cx="513080" cy="311150"/>
              </a:xfrm>
              <a:custGeom>
                <a:rect b="b" l="l" r="r" t="t"/>
                <a:pathLst>
                  <a:path extrusionOk="0" h="311150" w="513079">
                    <a:moveTo>
                      <a:pt x="237058" y="183464"/>
                    </a:moveTo>
                    <a:lnTo>
                      <a:pt x="212636" y="135978"/>
                    </a:lnTo>
                    <a:lnTo>
                      <a:pt x="173710" y="162826"/>
                    </a:lnTo>
                    <a:lnTo>
                      <a:pt x="160083" y="0"/>
                    </a:lnTo>
                    <a:lnTo>
                      <a:pt x="19456" y="88938"/>
                    </a:lnTo>
                    <a:lnTo>
                      <a:pt x="0" y="310946"/>
                    </a:lnTo>
                    <a:lnTo>
                      <a:pt x="203428" y="310946"/>
                    </a:lnTo>
                    <a:lnTo>
                      <a:pt x="237058" y="183464"/>
                    </a:lnTo>
                    <a:close/>
                  </a:path>
                  <a:path extrusionOk="0" h="311150" w="513079">
                    <a:moveTo>
                      <a:pt x="513003" y="310946"/>
                    </a:moveTo>
                    <a:lnTo>
                      <a:pt x="493560" y="88938"/>
                    </a:lnTo>
                    <a:lnTo>
                      <a:pt x="352920" y="0"/>
                    </a:lnTo>
                    <a:lnTo>
                      <a:pt x="339305" y="162826"/>
                    </a:lnTo>
                    <a:lnTo>
                      <a:pt x="300367" y="135978"/>
                    </a:lnTo>
                    <a:lnTo>
                      <a:pt x="275958" y="183464"/>
                    </a:lnTo>
                    <a:lnTo>
                      <a:pt x="309575" y="310946"/>
                    </a:lnTo>
                    <a:lnTo>
                      <a:pt x="513003" y="310946"/>
                    </a:lnTo>
                    <a:close/>
                  </a:path>
                </a:pathLst>
              </a:custGeom>
              <a:solidFill>
                <a:srgbClr val="FCC4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sp>
            <p:nvSpPr>
              <p:cNvPr id="171" name="Google Shape;171;p3"/>
              <p:cNvSpPr/>
              <p:nvPr/>
            </p:nvSpPr>
            <p:spPr>
              <a:xfrm>
                <a:off x="8519942" y="773630"/>
                <a:ext cx="180975" cy="325120"/>
              </a:xfrm>
              <a:custGeom>
                <a:rect b="b" l="l" r="r" t="t"/>
                <a:pathLst>
                  <a:path extrusionOk="0" h="325119" w="180975">
                    <a:moveTo>
                      <a:pt x="166039" y="0"/>
                    </a:moveTo>
                    <a:lnTo>
                      <a:pt x="22059" y="94170"/>
                    </a:lnTo>
                    <a:lnTo>
                      <a:pt x="19888" y="97764"/>
                    </a:lnTo>
                    <a:lnTo>
                      <a:pt x="2767" y="287425"/>
                    </a:lnTo>
                    <a:lnTo>
                      <a:pt x="0" y="324980"/>
                    </a:lnTo>
                    <a:lnTo>
                      <a:pt x="26301" y="324980"/>
                    </a:lnTo>
                    <a:lnTo>
                      <a:pt x="28145" y="299410"/>
                    </a:lnTo>
                    <a:lnTo>
                      <a:pt x="32788" y="245711"/>
                    </a:lnTo>
                    <a:lnTo>
                      <a:pt x="45123" y="110502"/>
                    </a:lnTo>
                    <a:lnTo>
                      <a:pt x="180428" y="21996"/>
                    </a:lnTo>
                    <a:lnTo>
                      <a:pt x="166039" y="0"/>
                    </a:lnTo>
                    <a:close/>
                  </a:path>
                </a:pathLst>
              </a:custGeom>
              <a:solidFill>
                <a:srgbClr val="35425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pic>
            <p:nvPicPr>
              <p:cNvPr id="172" name="Google Shape;172;p3"/>
              <p:cNvPicPr preferRelativeResize="0"/>
              <p:nvPr/>
            </p:nvPicPr>
            <p:blipFill rotWithShape="1">
              <a:blip r:embed="rId19">
                <a:alphaModFix/>
              </a:blip>
              <a:srcRect b="0" l="0" r="0" t="0"/>
              <a:stretch/>
            </p:blipFill>
            <p:spPr>
              <a:xfrm>
                <a:off x="8679619" y="770346"/>
                <a:ext cx="123278" cy="341414"/>
              </a:xfrm>
              <a:prstGeom prst="rect">
                <a:avLst/>
              </a:prstGeom>
              <a:noFill/>
              <a:ln>
                <a:noFill/>
              </a:ln>
            </p:spPr>
          </p:pic>
          <p:sp>
            <p:nvSpPr>
              <p:cNvPr id="173" name="Google Shape;173;p3"/>
              <p:cNvSpPr/>
              <p:nvPr/>
            </p:nvSpPr>
            <p:spPr>
              <a:xfrm>
                <a:off x="8878797" y="773630"/>
                <a:ext cx="180975" cy="325120"/>
              </a:xfrm>
              <a:custGeom>
                <a:rect b="b" l="l" r="r" t="t"/>
                <a:pathLst>
                  <a:path extrusionOk="0" h="325119" w="180975">
                    <a:moveTo>
                      <a:pt x="14401" y="0"/>
                    </a:moveTo>
                    <a:lnTo>
                      <a:pt x="0" y="21996"/>
                    </a:lnTo>
                    <a:lnTo>
                      <a:pt x="135331" y="110502"/>
                    </a:lnTo>
                    <a:lnTo>
                      <a:pt x="141549" y="178028"/>
                    </a:lnTo>
                    <a:lnTo>
                      <a:pt x="152294" y="299410"/>
                    </a:lnTo>
                    <a:lnTo>
                      <a:pt x="154139" y="324980"/>
                    </a:lnTo>
                    <a:lnTo>
                      <a:pt x="180441" y="324980"/>
                    </a:lnTo>
                    <a:lnTo>
                      <a:pt x="177673" y="287425"/>
                    </a:lnTo>
                    <a:lnTo>
                      <a:pt x="171434" y="216346"/>
                    </a:lnTo>
                    <a:lnTo>
                      <a:pt x="160566" y="97764"/>
                    </a:lnTo>
                    <a:lnTo>
                      <a:pt x="158381" y="94170"/>
                    </a:lnTo>
                    <a:lnTo>
                      <a:pt x="14401" y="0"/>
                    </a:lnTo>
                    <a:close/>
                  </a:path>
                </a:pathLst>
              </a:custGeom>
              <a:solidFill>
                <a:srgbClr val="35425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pic>
            <p:nvPicPr>
              <p:cNvPr id="174" name="Google Shape;174;p3"/>
              <p:cNvPicPr preferRelativeResize="0"/>
              <p:nvPr/>
            </p:nvPicPr>
            <p:blipFill rotWithShape="1">
              <a:blip r:embed="rId20">
                <a:alphaModFix/>
              </a:blip>
              <a:srcRect b="0" l="0" r="0" t="0"/>
              <a:stretch/>
            </p:blipFill>
            <p:spPr>
              <a:xfrm>
                <a:off x="8731228" y="770346"/>
                <a:ext cx="243095" cy="341414"/>
              </a:xfrm>
              <a:prstGeom prst="rect">
                <a:avLst/>
              </a:prstGeom>
              <a:noFill/>
              <a:ln>
                <a:noFill/>
              </a:ln>
            </p:spPr>
          </p:pic>
          <p:sp>
            <p:nvSpPr>
              <p:cNvPr id="175" name="Google Shape;175;p3"/>
              <p:cNvSpPr/>
              <p:nvPr/>
            </p:nvSpPr>
            <p:spPr>
              <a:xfrm>
                <a:off x="8674143" y="501399"/>
                <a:ext cx="231140" cy="277495"/>
              </a:xfrm>
              <a:custGeom>
                <a:rect b="b" l="l" r="r" t="t"/>
                <a:pathLst>
                  <a:path extrusionOk="0" h="277495" w="231140">
                    <a:moveTo>
                      <a:pt x="115443" y="0"/>
                    </a:moveTo>
                    <a:lnTo>
                      <a:pt x="70546" y="10922"/>
                    </a:lnTo>
                    <a:lnTo>
                      <a:pt x="33847" y="40689"/>
                    </a:lnTo>
                    <a:lnTo>
                      <a:pt x="9085" y="84798"/>
                    </a:lnTo>
                    <a:lnTo>
                      <a:pt x="0" y="138747"/>
                    </a:lnTo>
                    <a:lnTo>
                      <a:pt x="9085" y="192700"/>
                    </a:lnTo>
                    <a:lnTo>
                      <a:pt x="33847" y="236804"/>
                    </a:lnTo>
                    <a:lnTo>
                      <a:pt x="70546" y="266563"/>
                    </a:lnTo>
                    <a:lnTo>
                      <a:pt x="115443" y="277482"/>
                    </a:lnTo>
                    <a:lnTo>
                      <a:pt x="160347" y="266563"/>
                    </a:lnTo>
                    <a:lnTo>
                      <a:pt x="179287" y="251206"/>
                    </a:lnTo>
                    <a:lnTo>
                      <a:pt x="115443" y="251206"/>
                    </a:lnTo>
                    <a:lnTo>
                      <a:pt x="80779" y="242356"/>
                    </a:lnTo>
                    <a:lnTo>
                      <a:pt x="52441" y="218236"/>
                    </a:lnTo>
                    <a:lnTo>
                      <a:pt x="33318" y="182486"/>
                    </a:lnTo>
                    <a:lnTo>
                      <a:pt x="26301" y="138747"/>
                    </a:lnTo>
                    <a:lnTo>
                      <a:pt x="33318" y="95021"/>
                    </a:lnTo>
                    <a:lnTo>
                      <a:pt x="52441" y="59274"/>
                    </a:lnTo>
                    <a:lnTo>
                      <a:pt x="80779" y="35152"/>
                    </a:lnTo>
                    <a:lnTo>
                      <a:pt x="115443" y="26301"/>
                    </a:lnTo>
                    <a:lnTo>
                      <a:pt x="179309" y="26301"/>
                    </a:lnTo>
                    <a:lnTo>
                      <a:pt x="160347" y="10922"/>
                    </a:lnTo>
                    <a:lnTo>
                      <a:pt x="115443" y="0"/>
                    </a:lnTo>
                    <a:close/>
                  </a:path>
                  <a:path extrusionOk="0" h="277495" w="231140">
                    <a:moveTo>
                      <a:pt x="179309" y="26301"/>
                    </a:moveTo>
                    <a:lnTo>
                      <a:pt x="115443" y="26301"/>
                    </a:lnTo>
                    <a:lnTo>
                      <a:pt x="150115" y="35152"/>
                    </a:lnTo>
                    <a:lnTo>
                      <a:pt x="178461" y="59274"/>
                    </a:lnTo>
                    <a:lnTo>
                      <a:pt x="197590" y="95021"/>
                    </a:lnTo>
                    <a:lnTo>
                      <a:pt x="204609" y="138747"/>
                    </a:lnTo>
                    <a:lnTo>
                      <a:pt x="197590" y="182486"/>
                    </a:lnTo>
                    <a:lnTo>
                      <a:pt x="178461" y="218236"/>
                    </a:lnTo>
                    <a:lnTo>
                      <a:pt x="150115" y="242356"/>
                    </a:lnTo>
                    <a:lnTo>
                      <a:pt x="115443" y="251206"/>
                    </a:lnTo>
                    <a:lnTo>
                      <a:pt x="179287" y="251206"/>
                    </a:lnTo>
                    <a:lnTo>
                      <a:pt x="197050" y="236804"/>
                    </a:lnTo>
                    <a:lnTo>
                      <a:pt x="221813" y="192700"/>
                    </a:lnTo>
                    <a:lnTo>
                      <a:pt x="230898" y="138747"/>
                    </a:lnTo>
                    <a:lnTo>
                      <a:pt x="221813" y="84798"/>
                    </a:lnTo>
                    <a:lnTo>
                      <a:pt x="197050" y="40689"/>
                    </a:lnTo>
                    <a:lnTo>
                      <a:pt x="179309" y="26301"/>
                    </a:lnTo>
                    <a:close/>
                  </a:path>
                </a:pathLst>
              </a:custGeom>
              <a:solidFill>
                <a:srgbClr val="35425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pic>
            <p:nvPicPr>
              <p:cNvPr id="176" name="Google Shape;176;p3"/>
              <p:cNvPicPr preferRelativeResize="0"/>
              <p:nvPr/>
            </p:nvPicPr>
            <p:blipFill rotWithShape="1">
              <a:blip r:embed="rId21">
                <a:alphaModFix/>
              </a:blip>
              <a:srcRect b="0" l="0" r="0" t="0"/>
              <a:stretch/>
            </p:blipFill>
            <p:spPr>
              <a:xfrm>
                <a:off x="8204653" y="622122"/>
                <a:ext cx="357397" cy="431954"/>
              </a:xfrm>
              <a:prstGeom prst="rect">
                <a:avLst/>
              </a:prstGeom>
              <a:noFill/>
              <a:ln>
                <a:noFill/>
              </a:ln>
            </p:spPr>
          </p:pic>
        </p:grpSp>
        <p:sp>
          <p:nvSpPr>
            <p:cNvPr id="177" name="Google Shape;177;p3"/>
            <p:cNvSpPr/>
            <p:nvPr/>
          </p:nvSpPr>
          <p:spPr>
            <a:xfrm>
              <a:off x="8952380" y="2380869"/>
              <a:ext cx="465604" cy="540684"/>
            </a:xfrm>
            <a:custGeom>
              <a:rect b="b" l="l" r="r" t="t"/>
              <a:pathLst>
                <a:path extrusionOk="0" h="612775" w="527684">
                  <a:moveTo>
                    <a:pt x="271259" y="521436"/>
                  </a:moveTo>
                  <a:lnTo>
                    <a:pt x="267868" y="518033"/>
                  </a:lnTo>
                  <a:lnTo>
                    <a:pt x="259486" y="518033"/>
                  </a:lnTo>
                  <a:lnTo>
                    <a:pt x="256070" y="521436"/>
                  </a:lnTo>
                  <a:lnTo>
                    <a:pt x="256070" y="609231"/>
                  </a:lnTo>
                  <a:lnTo>
                    <a:pt x="259486" y="612635"/>
                  </a:lnTo>
                  <a:lnTo>
                    <a:pt x="263677" y="612635"/>
                  </a:lnTo>
                  <a:lnTo>
                    <a:pt x="267868" y="612635"/>
                  </a:lnTo>
                  <a:lnTo>
                    <a:pt x="271259" y="609231"/>
                  </a:lnTo>
                  <a:lnTo>
                    <a:pt x="271259" y="521436"/>
                  </a:lnTo>
                  <a:close/>
                </a:path>
                <a:path extrusionOk="0" h="612775" w="527684">
                  <a:moveTo>
                    <a:pt x="271259" y="483997"/>
                  </a:moveTo>
                  <a:lnTo>
                    <a:pt x="267868" y="480580"/>
                  </a:lnTo>
                  <a:lnTo>
                    <a:pt x="259486" y="480580"/>
                  </a:lnTo>
                  <a:lnTo>
                    <a:pt x="256070" y="483997"/>
                  </a:lnTo>
                  <a:lnTo>
                    <a:pt x="256070" y="492417"/>
                  </a:lnTo>
                  <a:lnTo>
                    <a:pt x="259486" y="495808"/>
                  </a:lnTo>
                  <a:lnTo>
                    <a:pt x="267868" y="495808"/>
                  </a:lnTo>
                  <a:lnTo>
                    <a:pt x="271221" y="492417"/>
                  </a:lnTo>
                  <a:lnTo>
                    <a:pt x="271259" y="483997"/>
                  </a:lnTo>
                  <a:close/>
                </a:path>
                <a:path extrusionOk="0" h="612775" w="527684">
                  <a:moveTo>
                    <a:pt x="271259" y="458609"/>
                  </a:moveTo>
                  <a:lnTo>
                    <a:pt x="267868" y="455206"/>
                  </a:lnTo>
                  <a:lnTo>
                    <a:pt x="259486" y="455206"/>
                  </a:lnTo>
                  <a:lnTo>
                    <a:pt x="256070" y="458609"/>
                  </a:lnTo>
                  <a:lnTo>
                    <a:pt x="256070" y="467067"/>
                  </a:lnTo>
                  <a:lnTo>
                    <a:pt x="259486" y="470433"/>
                  </a:lnTo>
                  <a:lnTo>
                    <a:pt x="267868" y="470433"/>
                  </a:lnTo>
                  <a:lnTo>
                    <a:pt x="271195" y="467067"/>
                  </a:lnTo>
                  <a:lnTo>
                    <a:pt x="271259" y="458609"/>
                  </a:lnTo>
                  <a:close/>
                </a:path>
                <a:path extrusionOk="0" h="612775" w="527684">
                  <a:moveTo>
                    <a:pt x="488442" y="268274"/>
                  </a:moveTo>
                  <a:lnTo>
                    <a:pt x="448627" y="256438"/>
                  </a:lnTo>
                  <a:lnTo>
                    <a:pt x="420725" y="214591"/>
                  </a:lnTo>
                  <a:lnTo>
                    <a:pt x="412584" y="176898"/>
                  </a:lnTo>
                  <a:lnTo>
                    <a:pt x="406793" y="129057"/>
                  </a:lnTo>
                  <a:lnTo>
                    <a:pt x="403682" y="112090"/>
                  </a:lnTo>
                  <a:lnTo>
                    <a:pt x="371817" y="46736"/>
                  </a:lnTo>
                  <a:lnTo>
                    <a:pt x="341337" y="21920"/>
                  </a:lnTo>
                  <a:lnTo>
                    <a:pt x="304355" y="5765"/>
                  </a:lnTo>
                  <a:lnTo>
                    <a:pt x="268554" y="698"/>
                  </a:lnTo>
                  <a:lnTo>
                    <a:pt x="267868" y="0"/>
                  </a:lnTo>
                  <a:lnTo>
                    <a:pt x="263677" y="0"/>
                  </a:lnTo>
                  <a:lnTo>
                    <a:pt x="259486" y="0"/>
                  </a:lnTo>
                  <a:lnTo>
                    <a:pt x="258787" y="698"/>
                  </a:lnTo>
                  <a:lnTo>
                    <a:pt x="186004" y="21920"/>
                  </a:lnTo>
                  <a:lnTo>
                    <a:pt x="155524" y="46736"/>
                  </a:lnTo>
                  <a:lnTo>
                    <a:pt x="134404" y="78498"/>
                  </a:lnTo>
                  <a:lnTo>
                    <a:pt x="120561" y="129057"/>
                  </a:lnTo>
                  <a:lnTo>
                    <a:pt x="114769" y="176898"/>
                  </a:lnTo>
                  <a:lnTo>
                    <a:pt x="111582" y="196037"/>
                  </a:lnTo>
                  <a:lnTo>
                    <a:pt x="98920" y="232537"/>
                  </a:lnTo>
                  <a:lnTo>
                    <a:pt x="65620" y="263309"/>
                  </a:lnTo>
                  <a:lnTo>
                    <a:pt x="38912" y="268274"/>
                  </a:lnTo>
                  <a:lnTo>
                    <a:pt x="44742" y="278282"/>
                  </a:lnTo>
                  <a:lnTo>
                    <a:pt x="50406" y="286169"/>
                  </a:lnTo>
                  <a:lnTo>
                    <a:pt x="67132" y="302996"/>
                  </a:lnTo>
                  <a:lnTo>
                    <a:pt x="95199" y="319722"/>
                  </a:lnTo>
                  <a:lnTo>
                    <a:pt x="134886" y="327304"/>
                  </a:lnTo>
                  <a:lnTo>
                    <a:pt x="141439" y="327304"/>
                  </a:lnTo>
                  <a:lnTo>
                    <a:pt x="148386" y="326745"/>
                  </a:lnTo>
                  <a:lnTo>
                    <a:pt x="159842" y="324777"/>
                  </a:lnTo>
                  <a:lnTo>
                    <a:pt x="162598" y="320840"/>
                  </a:lnTo>
                  <a:lnTo>
                    <a:pt x="161188" y="312572"/>
                  </a:lnTo>
                  <a:lnTo>
                    <a:pt x="157289" y="309803"/>
                  </a:lnTo>
                  <a:lnTo>
                    <a:pt x="153111" y="310502"/>
                  </a:lnTo>
                  <a:lnTo>
                    <a:pt x="120764" y="311137"/>
                  </a:lnTo>
                  <a:lnTo>
                    <a:pt x="95364" y="303453"/>
                  </a:lnTo>
                  <a:lnTo>
                    <a:pt x="76695" y="291566"/>
                  </a:lnTo>
                  <a:lnTo>
                    <a:pt x="64516" y="279603"/>
                  </a:lnTo>
                  <a:lnTo>
                    <a:pt x="79133" y="273926"/>
                  </a:lnTo>
                  <a:lnTo>
                    <a:pt x="92011" y="265366"/>
                  </a:lnTo>
                  <a:lnTo>
                    <a:pt x="120853" y="219989"/>
                  </a:lnTo>
                  <a:lnTo>
                    <a:pt x="129730" y="179666"/>
                  </a:lnTo>
                  <a:lnTo>
                    <a:pt x="135521" y="131749"/>
                  </a:lnTo>
                  <a:lnTo>
                    <a:pt x="138404" y="115811"/>
                  </a:lnTo>
                  <a:lnTo>
                    <a:pt x="167043" y="56578"/>
                  </a:lnTo>
                  <a:lnTo>
                    <a:pt x="227279" y="20307"/>
                  </a:lnTo>
                  <a:lnTo>
                    <a:pt x="263677" y="15201"/>
                  </a:lnTo>
                  <a:lnTo>
                    <a:pt x="300075" y="20307"/>
                  </a:lnTo>
                  <a:lnTo>
                    <a:pt x="360299" y="56578"/>
                  </a:lnTo>
                  <a:lnTo>
                    <a:pt x="384822" y="100025"/>
                  </a:lnTo>
                  <a:lnTo>
                    <a:pt x="393915" y="147535"/>
                  </a:lnTo>
                  <a:lnTo>
                    <a:pt x="397611" y="179666"/>
                  </a:lnTo>
                  <a:lnTo>
                    <a:pt x="401040" y="200025"/>
                  </a:lnTo>
                  <a:lnTo>
                    <a:pt x="415023" y="239687"/>
                  </a:lnTo>
                  <a:lnTo>
                    <a:pt x="448144" y="273900"/>
                  </a:lnTo>
                  <a:lnTo>
                    <a:pt x="462749" y="279590"/>
                  </a:lnTo>
                  <a:lnTo>
                    <a:pt x="450456" y="291515"/>
                  </a:lnTo>
                  <a:lnTo>
                    <a:pt x="431723" y="303390"/>
                  </a:lnTo>
                  <a:lnTo>
                    <a:pt x="406374" y="311099"/>
                  </a:lnTo>
                  <a:lnTo>
                    <a:pt x="374230" y="310502"/>
                  </a:lnTo>
                  <a:lnTo>
                    <a:pt x="370090" y="309791"/>
                  </a:lnTo>
                  <a:lnTo>
                    <a:pt x="366166" y="312572"/>
                  </a:lnTo>
                  <a:lnTo>
                    <a:pt x="364744" y="320840"/>
                  </a:lnTo>
                  <a:lnTo>
                    <a:pt x="367512" y="324777"/>
                  </a:lnTo>
                  <a:lnTo>
                    <a:pt x="378968" y="326745"/>
                  </a:lnTo>
                  <a:lnTo>
                    <a:pt x="385914" y="327304"/>
                  </a:lnTo>
                  <a:lnTo>
                    <a:pt x="392468" y="327304"/>
                  </a:lnTo>
                  <a:lnTo>
                    <a:pt x="432142" y="319722"/>
                  </a:lnTo>
                  <a:lnTo>
                    <a:pt x="460209" y="302996"/>
                  </a:lnTo>
                  <a:lnTo>
                    <a:pt x="476935" y="286169"/>
                  </a:lnTo>
                  <a:lnTo>
                    <a:pt x="482612" y="278282"/>
                  </a:lnTo>
                  <a:lnTo>
                    <a:pt x="488442" y="268274"/>
                  </a:lnTo>
                  <a:close/>
                </a:path>
                <a:path extrusionOk="0" h="612775" w="527684">
                  <a:moveTo>
                    <a:pt x="527342" y="575233"/>
                  </a:moveTo>
                  <a:lnTo>
                    <a:pt x="505993" y="468337"/>
                  </a:lnTo>
                  <a:lnTo>
                    <a:pt x="482625" y="420420"/>
                  </a:lnTo>
                  <a:lnTo>
                    <a:pt x="451764" y="395668"/>
                  </a:lnTo>
                  <a:lnTo>
                    <a:pt x="349199" y="364413"/>
                  </a:lnTo>
                  <a:lnTo>
                    <a:pt x="347091" y="363626"/>
                  </a:lnTo>
                  <a:lnTo>
                    <a:pt x="343509" y="361200"/>
                  </a:lnTo>
                  <a:lnTo>
                    <a:pt x="341769" y="358355"/>
                  </a:lnTo>
                  <a:lnTo>
                    <a:pt x="340931" y="351256"/>
                  </a:lnTo>
                  <a:lnTo>
                    <a:pt x="341147" y="351066"/>
                  </a:lnTo>
                  <a:lnTo>
                    <a:pt x="341414" y="346265"/>
                  </a:lnTo>
                  <a:lnTo>
                    <a:pt x="340194" y="344919"/>
                  </a:lnTo>
                  <a:lnTo>
                    <a:pt x="337934" y="325424"/>
                  </a:lnTo>
                  <a:lnTo>
                    <a:pt x="353441" y="308279"/>
                  </a:lnTo>
                  <a:lnTo>
                    <a:pt x="364210" y="290423"/>
                  </a:lnTo>
                  <a:lnTo>
                    <a:pt x="370738" y="270776"/>
                  </a:lnTo>
                  <a:lnTo>
                    <a:pt x="373557" y="248246"/>
                  </a:lnTo>
                  <a:lnTo>
                    <a:pt x="370992" y="210134"/>
                  </a:lnTo>
                  <a:lnTo>
                    <a:pt x="364883" y="169037"/>
                  </a:lnTo>
                  <a:lnTo>
                    <a:pt x="358546" y="135470"/>
                  </a:lnTo>
                  <a:lnTo>
                    <a:pt x="358381" y="134696"/>
                  </a:lnTo>
                  <a:lnTo>
                    <a:pt x="358381" y="247827"/>
                  </a:lnTo>
                  <a:lnTo>
                    <a:pt x="355803" y="267995"/>
                  </a:lnTo>
                  <a:lnTo>
                    <a:pt x="349758" y="285419"/>
                  </a:lnTo>
                  <a:lnTo>
                    <a:pt x="339623" y="301307"/>
                  </a:lnTo>
                  <a:lnTo>
                    <a:pt x="324827" y="316852"/>
                  </a:lnTo>
                  <a:lnTo>
                    <a:pt x="321932" y="319481"/>
                  </a:lnTo>
                  <a:lnTo>
                    <a:pt x="324929" y="345198"/>
                  </a:lnTo>
                  <a:lnTo>
                    <a:pt x="263677" y="400050"/>
                  </a:lnTo>
                  <a:lnTo>
                    <a:pt x="202399" y="345198"/>
                  </a:lnTo>
                  <a:lnTo>
                    <a:pt x="205409" y="319481"/>
                  </a:lnTo>
                  <a:lnTo>
                    <a:pt x="202526" y="316852"/>
                  </a:lnTo>
                  <a:lnTo>
                    <a:pt x="187731" y="301307"/>
                  </a:lnTo>
                  <a:lnTo>
                    <a:pt x="177596" y="285457"/>
                  </a:lnTo>
                  <a:lnTo>
                    <a:pt x="171538" y="268109"/>
                  </a:lnTo>
                  <a:lnTo>
                    <a:pt x="168973" y="248107"/>
                  </a:lnTo>
                  <a:lnTo>
                    <a:pt x="171577" y="210921"/>
                  </a:lnTo>
                  <a:lnTo>
                    <a:pt x="177660" y="170421"/>
                  </a:lnTo>
                  <a:lnTo>
                    <a:pt x="186677" y="124269"/>
                  </a:lnTo>
                  <a:lnTo>
                    <a:pt x="206006" y="88633"/>
                  </a:lnTo>
                  <a:lnTo>
                    <a:pt x="252806" y="65138"/>
                  </a:lnTo>
                  <a:lnTo>
                    <a:pt x="266750" y="64617"/>
                  </a:lnTo>
                  <a:lnTo>
                    <a:pt x="273532" y="65074"/>
                  </a:lnTo>
                  <a:lnTo>
                    <a:pt x="310743" y="79197"/>
                  </a:lnTo>
                  <a:lnTo>
                    <a:pt x="340537" y="123799"/>
                  </a:lnTo>
                  <a:lnTo>
                    <a:pt x="349669" y="170319"/>
                  </a:lnTo>
                  <a:lnTo>
                    <a:pt x="355777" y="210794"/>
                  </a:lnTo>
                  <a:lnTo>
                    <a:pt x="358381" y="247827"/>
                  </a:lnTo>
                  <a:lnTo>
                    <a:pt x="358381" y="134696"/>
                  </a:lnTo>
                  <a:lnTo>
                    <a:pt x="333044" y="79032"/>
                  </a:lnTo>
                  <a:lnTo>
                    <a:pt x="277698" y="50431"/>
                  </a:lnTo>
                  <a:lnTo>
                    <a:pt x="263677" y="49466"/>
                  </a:lnTo>
                  <a:lnTo>
                    <a:pt x="249618" y="50444"/>
                  </a:lnTo>
                  <a:lnTo>
                    <a:pt x="194233" y="79248"/>
                  </a:lnTo>
                  <a:lnTo>
                    <a:pt x="171970" y="120484"/>
                  </a:lnTo>
                  <a:lnTo>
                    <a:pt x="162445" y="169125"/>
                  </a:lnTo>
                  <a:lnTo>
                    <a:pt x="156362" y="210261"/>
                  </a:lnTo>
                  <a:lnTo>
                    <a:pt x="153797" y="248526"/>
                  </a:lnTo>
                  <a:lnTo>
                    <a:pt x="156603" y="270891"/>
                  </a:lnTo>
                  <a:lnTo>
                    <a:pt x="163144" y="290461"/>
                  </a:lnTo>
                  <a:lnTo>
                    <a:pt x="173901" y="308292"/>
                  </a:lnTo>
                  <a:lnTo>
                    <a:pt x="189420" y="325424"/>
                  </a:lnTo>
                  <a:lnTo>
                    <a:pt x="187121" y="344944"/>
                  </a:lnTo>
                  <a:lnTo>
                    <a:pt x="185940" y="346265"/>
                  </a:lnTo>
                  <a:lnTo>
                    <a:pt x="186194" y="351066"/>
                  </a:lnTo>
                  <a:lnTo>
                    <a:pt x="186385" y="351256"/>
                  </a:lnTo>
                  <a:lnTo>
                    <a:pt x="185559" y="358355"/>
                  </a:lnTo>
                  <a:lnTo>
                    <a:pt x="183845" y="361200"/>
                  </a:lnTo>
                  <a:lnTo>
                    <a:pt x="179235" y="364109"/>
                  </a:lnTo>
                  <a:lnTo>
                    <a:pt x="84696" y="391617"/>
                  </a:lnTo>
                  <a:lnTo>
                    <a:pt x="75641" y="395655"/>
                  </a:lnTo>
                  <a:lnTo>
                    <a:pt x="44716" y="420420"/>
                  </a:lnTo>
                  <a:lnTo>
                    <a:pt x="21336" y="468350"/>
                  </a:lnTo>
                  <a:lnTo>
                    <a:pt x="0" y="575233"/>
                  </a:lnTo>
                  <a:lnTo>
                    <a:pt x="161785" y="608736"/>
                  </a:lnTo>
                  <a:lnTo>
                    <a:pt x="165798" y="606094"/>
                  </a:lnTo>
                  <a:lnTo>
                    <a:pt x="167500" y="597865"/>
                  </a:lnTo>
                  <a:lnTo>
                    <a:pt x="164858" y="593852"/>
                  </a:lnTo>
                  <a:lnTo>
                    <a:pt x="17843" y="563410"/>
                  </a:lnTo>
                  <a:lnTo>
                    <a:pt x="36245" y="471322"/>
                  </a:lnTo>
                  <a:lnTo>
                    <a:pt x="56235" y="430314"/>
                  </a:lnTo>
                  <a:lnTo>
                    <a:pt x="89877" y="405917"/>
                  </a:lnTo>
                  <a:lnTo>
                    <a:pt x="184975" y="378256"/>
                  </a:lnTo>
                  <a:lnTo>
                    <a:pt x="187426" y="377101"/>
                  </a:lnTo>
                  <a:lnTo>
                    <a:pt x="196024" y="371335"/>
                  </a:lnTo>
                  <a:lnTo>
                    <a:pt x="200152" y="364553"/>
                  </a:lnTo>
                  <a:lnTo>
                    <a:pt x="200253" y="363664"/>
                  </a:lnTo>
                  <a:lnTo>
                    <a:pt x="252463" y="410425"/>
                  </a:lnTo>
                  <a:lnTo>
                    <a:pt x="218617" y="442709"/>
                  </a:lnTo>
                  <a:lnTo>
                    <a:pt x="171932" y="397891"/>
                  </a:lnTo>
                  <a:lnTo>
                    <a:pt x="167119" y="397979"/>
                  </a:lnTo>
                  <a:lnTo>
                    <a:pt x="161302" y="404063"/>
                  </a:lnTo>
                  <a:lnTo>
                    <a:pt x="161391" y="408863"/>
                  </a:lnTo>
                  <a:lnTo>
                    <a:pt x="218592" y="463740"/>
                  </a:lnTo>
                  <a:lnTo>
                    <a:pt x="263664" y="420738"/>
                  </a:lnTo>
                  <a:lnTo>
                    <a:pt x="308749" y="463740"/>
                  </a:lnTo>
                  <a:lnTo>
                    <a:pt x="365937" y="408863"/>
                  </a:lnTo>
                  <a:lnTo>
                    <a:pt x="366026" y="404063"/>
                  </a:lnTo>
                  <a:lnTo>
                    <a:pt x="360222" y="397979"/>
                  </a:lnTo>
                  <a:lnTo>
                    <a:pt x="355409" y="397903"/>
                  </a:lnTo>
                  <a:lnTo>
                    <a:pt x="308711" y="442709"/>
                  </a:lnTo>
                  <a:lnTo>
                    <a:pt x="274853" y="410425"/>
                  </a:lnTo>
                  <a:lnTo>
                    <a:pt x="327075" y="363664"/>
                  </a:lnTo>
                  <a:lnTo>
                    <a:pt x="327190" y="364540"/>
                  </a:lnTo>
                  <a:lnTo>
                    <a:pt x="331317" y="371335"/>
                  </a:lnTo>
                  <a:lnTo>
                    <a:pt x="339890" y="377101"/>
                  </a:lnTo>
                  <a:lnTo>
                    <a:pt x="342353" y="378256"/>
                  </a:lnTo>
                  <a:lnTo>
                    <a:pt x="437654" y="405968"/>
                  </a:lnTo>
                  <a:lnTo>
                    <a:pt x="445058" y="409321"/>
                  </a:lnTo>
                  <a:lnTo>
                    <a:pt x="480060" y="442760"/>
                  </a:lnTo>
                  <a:lnTo>
                    <a:pt x="509485" y="563410"/>
                  </a:lnTo>
                  <a:lnTo>
                    <a:pt x="362483" y="593852"/>
                  </a:lnTo>
                  <a:lnTo>
                    <a:pt x="359841" y="597865"/>
                  </a:lnTo>
                  <a:lnTo>
                    <a:pt x="361429" y="605561"/>
                  </a:lnTo>
                  <a:lnTo>
                    <a:pt x="364591" y="608037"/>
                  </a:lnTo>
                  <a:lnTo>
                    <a:pt x="368122" y="608037"/>
                  </a:lnTo>
                  <a:lnTo>
                    <a:pt x="527342" y="575233"/>
                  </a:lnTo>
                  <a:close/>
                </a:path>
              </a:pathLst>
            </a:custGeom>
            <a:solidFill>
              <a:srgbClr val="35425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grpSp>
          <p:nvGrpSpPr>
            <p:cNvPr id="178" name="Google Shape;178;p3"/>
            <p:cNvGrpSpPr/>
            <p:nvPr/>
          </p:nvGrpSpPr>
          <p:grpSpPr>
            <a:xfrm>
              <a:off x="6727395" y="2413197"/>
              <a:ext cx="571105" cy="604563"/>
              <a:chOff x="6062281" y="2734957"/>
              <a:chExt cx="647252" cy="685171"/>
            </a:xfrm>
          </p:grpSpPr>
          <p:sp>
            <p:nvSpPr>
              <p:cNvPr id="179" name="Google Shape;179;p3"/>
              <p:cNvSpPr/>
              <p:nvPr/>
            </p:nvSpPr>
            <p:spPr>
              <a:xfrm>
                <a:off x="6062281" y="2734957"/>
                <a:ext cx="524510" cy="590550"/>
              </a:xfrm>
              <a:custGeom>
                <a:rect b="b" l="l" r="r" t="t"/>
                <a:pathLst>
                  <a:path extrusionOk="0" h="590550" w="524509">
                    <a:moveTo>
                      <a:pt x="524281" y="457733"/>
                    </a:moveTo>
                    <a:lnTo>
                      <a:pt x="500214" y="417347"/>
                    </a:lnTo>
                    <a:lnTo>
                      <a:pt x="461683" y="390702"/>
                    </a:lnTo>
                    <a:lnTo>
                      <a:pt x="363893" y="362242"/>
                    </a:lnTo>
                    <a:lnTo>
                      <a:pt x="361734" y="361429"/>
                    </a:lnTo>
                    <a:lnTo>
                      <a:pt x="361327" y="361175"/>
                    </a:lnTo>
                    <a:lnTo>
                      <a:pt x="358635" y="358546"/>
                    </a:lnTo>
                    <a:lnTo>
                      <a:pt x="357784" y="358571"/>
                    </a:lnTo>
                    <a:lnTo>
                      <a:pt x="356260" y="356019"/>
                    </a:lnTo>
                    <a:lnTo>
                      <a:pt x="352310" y="322084"/>
                    </a:lnTo>
                    <a:lnTo>
                      <a:pt x="368579" y="306171"/>
                    </a:lnTo>
                    <a:lnTo>
                      <a:pt x="382485" y="287566"/>
                    </a:lnTo>
                    <a:lnTo>
                      <a:pt x="393776" y="266661"/>
                    </a:lnTo>
                    <a:lnTo>
                      <a:pt x="402196" y="243852"/>
                    </a:lnTo>
                    <a:lnTo>
                      <a:pt x="414096" y="237591"/>
                    </a:lnTo>
                    <a:lnTo>
                      <a:pt x="423468" y="226822"/>
                    </a:lnTo>
                    <a:lnTo>
                      <a:pt x="429615" y="212509"/>
                    </a:lnTo>
                    <a:lnTo>
                      <a:pt x="431812" y="195656"/>
                    </a:lnTo>
                    <a:lnTo>
                      <a:pt x="429577" y="178574"/>
                    </a:lnTo>
                    <a:lnTo>
                      <a:pt x="423291" y="164084"/>
                    </a:lnTo>
                    <a:lnTo>
                      <a:pt x="415683" y="155562"/>
                    </a:lnTo>
                    <a:lnTo>
                      <a:pt x="415683" y="195656"/>
                    </a:lnTo>
                    <a:lnTo>
                      <a:pt x="414096" y="208102"/>
                    </a:lnTo>
                    <a:lnTo>
                      <a:pt x="409702" y="218452"/>
                    </a:lnTo>
                    <a:lnTo>
                      <a:pt x="403161" y="225691"/>
                    </a:lnTo>
                    <a:lnTo>
                      <a:pt x="395046" y="228841"/>
                    </a:lnTo>
                    <a:lnTo>
                      <a:pt x="389407" y="229336"/>
                    </a:lnTo>
                    <a:lnTo>
                      <a:pt x="387959" y="234835"/>
                    </a:lnTo>
                    <a:lnTo>
                      <a:pt x="369036" y="278638"/>
                    </a:lnTo>
                    <a:lnTo>
                      <a:pt x="338823" y="312229"/>
                    </a:lnTo>
                    <a:lnTo>
                      <a:pt x="335241" y="315023"/>
                    </a:lnTo>
                    <a:lnTo>
                      <a:pt x="340766" y="362572"/>
                    </a:lnTo>
                    <a:lnTo>
                      <a:pt x="344220" y="368274"/>
                    </a:lnTo>
                    <a:lnTo>
                      <a:pt x="274586" y="440461"/>
                    </a:lnTo>
                    <a:lnTo>
                      <a:pt x="204978" y="368287"/>
                    </a:lnTo>
                    <a:lnTo>
                      <a:pt x="208445" y="362546"/>
                    </a:lnTo>
                    <a:lnTo>
                      <a:pt x="213956" y="314998"/>
                    </a:lnTo>
                    <a:lnTo>
                      <a:pt x="180162" y="278638"/>
                    </a:lnTo>
                    <a:lnTo>
                      <a:pt x="161201" y="234810"/>
                    </a:lnTo>
                    <a:lnTo>
                      <a:pt x="159753" y="229349"/>
                    </a:lnTo>
                    <a:lnTo>
                      <a:pt x="154114" y="228828"/>
                    </a:lnTo>
                    <a:lnTo>
                      <a:pt x="146037" y="225666"/>
                    </a:lnTo>
                    <a:lnTo>
                      <a:pt x="139509" y="218427"/>
                    </a:lnTo>
                    <a:lnTo>
                      <a:pt x="135140" y="208089"/>
                    </a:lnTo>
                    <a:lnTo>
                      <a:pt x="133553" y="195643"/>
                    </a:lnTo>
                    <a:lnTo>
                      <a:pt x="134886" y="184213"/>
                    </a:lnTo>
                    <a:lnTo>
                      <a:pt x="138595" y="174421"/>
                    </a:lnTo>
                    <a:lnTo>
                      <a:pt x="144233" y="167068"/>
                    </a:lnTo>
                    <a:lnTo>
                      <a:pt x="151003" y="163195"/>
                    </a:lnTo>
                    <a:lnTo>
                      <a:pt x="153974" y="163068"/>
                    </a:lnTo>
                    <a:lnTo>
                      <a:pt x="155016" y="161925"/>
                    </a:lnTo>
                    <a:lnTo>
                      <a:pt x="155663" y="161734"/>
                    </a:lnTo>
                    <a:lnTo>
                      <a:pt x="156387" y="160426"/>
                    </a:lnTo>
                    <a:lnTo>
                      <a:pt x="157416" y="159296"/>
                    </a:lnTo>
                    <a:lnTo>
                      <a:pt x="157378" y="158635"/>
                    </a:lnTo>
                    <a:lnTo>
                      <a:pt x="158140" y="157264"/>
                    </a:lnTo>
                    <a:lnTo>
                      <a:pt x="157226" y="154076"/>
                    </a:lnTo>
                    <a:lnTo>
                      <a:pt x="160820" y="115862"/>
                    </a:lnTo>
                    <a:lnTo>
                      <a:pt x="180632" y="80264"/>
                    </a:lnTo>
                    <a:lnTo>
                      <a:pt x="197942" y="74764"/>
                    </a:lnTo>
                    <a:lnTo>
                      <a:pt x="209638" y="75069"/>
                    </a:lnTo>
                    <a:lnTo>
                      <a:pt x="222567" y="77952"/>
                    </a:lnTo>
                    <a:lnTo>
                      <a:pt x="236689" y="83388"/>
                    </a:lnTo>
                    <a:lnTo>
                      <a:pt x="266344" y="97510"/>
                    </a:lnTo>
                    <a:lnTo>
                      <a:pt x="281292" y="103809"/>
                    </a:lnTo>
                    <a:lnTo>
                      <a:pt x="297091" y="108864"/>
                    </a:lnTo>
                    <a:lnTo>
                      <a:pt x="314071" y="112001"/>
                    </a:lnTo>
                    <a:lnTo>
                      <a:pt x="320776" y="112725"/>
                    </a:lnTo>
                    <a:lnTo>
                      <a:pt x="327215" y="113106"/>
                    </a:lnTo>
                    <a:lnTo>
                      <a:pt x="333463" y="113106"/>
                    </a:lnTo>
                    <a:lnTo>
                      <a:pt x="349567" y="112229"/>
                    </a:lnTo>
                    <a:lnTo>
                      <a:pt x="364871" y="109601"/>
                    </a:lnTo>
                    <a:lnTo>
                      <a:pt x="379564" y="105168"/>
                    </a:lnTo>
                    <a:lnTo>
                      <a:pt x="384098" y="103174"/>
                    </a:lnTo>
                    <a:lnTo>
                      <a:pt x="387858" y="115709"/>
                    </a:lnTo>
                    <a:lnTo>
                      <a:pt x="391109" y="143179"/>
                    </a:lnTo>
                    <a:lnTo>
                      <a:pt x="391261" y="153936"/>
                    </a:lnTo>
                    <a:lnTo>
                      <a:pt x="390410" y="157340"/>
                    </a:lnTo>
                    <a:lnTo>
                      <a:pt x="391083" y="158483"/>
                    </a:lnTo>
                    <a:lnTo>
                      <a:pt x="391058" y="159042"/>
                    </a:lnTo>
                    <a:lnTo>
                      <a:pt x="392112" y="160223"/>
                    </a:lnTo>
                    <a:lnTo>
                      <a:pt x="393026" y="161734"/>
                    </a:lnTo>
                    <a:lnTo>
                      <a:pt x="393623" y="161886"/>
                    </a:lnTo>
                    <a:lnTo>
                      <a:pt x="394487" y="162826"/>
                    </a:lnTo>
                    <a:lnTo>
                      <a:pt x="397738" y="163029"/>
                    </a:lnTo>
                    <a:lnTo>
                      <a:pt x="404698" y="166763"/>
                    </a:lnTo>
                    <a:lnTo>
                      <a:pt x="410502" y="174091"/>
                    </a:lnTo>
                    <a:lnTo>
                      <a:pt x="414312" y="183997"/>
                    </a:lnTo>
                    <a:lnTo>
                      <a:pt x="415683" y="195656"/>
                    </a:lnTo>
                    <a:lnTo>
                      <a:pt x="415683" y="155562"/>
                    </a:lnTo>
                    <a:lnTo>
                      <a:pt x="413639" y="153263"/>
                    </a:lnTo>
                    <a:lnTo>
                      <a:pt x="407339" y="150152"/>
                    </a:lnTo>
                    <a:lnTo>
                      <a:pt x="407263" y="141846"/>
                    </a:lnTo>
                    <a:lnTo>
                      <a:pt x="403631" y="111607"/>
                    </a:lnTo>
                    <a:lnTo>
                      <a:pt x="398449" y="94805"/>
                    </a:lnTo>
                    <a:lnTo>
                      <a:pt x="399364" y="92011"/>
                    </a:lnTo>
                    <a:lnTo>
                      <a:pt x="395325" y="84086"/>
                    </a:lnTo>
                    <a:lnTo>
                      <a:pt x="395122" y="84035"/>
                    </a:lnTo>
                    <a:lnTo>
                      <a:pt x="391871" y="73431"/>
                    </a:lnTo>
                    <a:lnTo>
                      <a:pt x="379399" y="54394"/>
                    </a:lnTo>
                    <a:lnTo>
                      <a:pt x="379399" y="87503"/>
                    </a:lnTo>
                    <a:lnTo>
                      <a:pt x="370344" y="91287"/>
                    </a:lnTo>
                    <a:lnTo>
                      <a:pt x="353390" y="95402"/>
                    </a:lnTo>
                    <a:lnTo>
                      <a:pt x="335318" y="96939"/>
                    </a:lnTo>
                    <a:lnTo>
                      <a:pt x="315823" y="95948"/>
                    </a:lnTo>
                    <a:lnTo>
                      <a:pt x="300799" y="93154"/>
                    </a:lnTo>
                    <a:lnTo>
                      <a:pt x="286588" y="88569"/>
                    </a:lnTo>
                    <a:lnTo>
                      <a:pt x="272796" y="82715"/>
                    </a:lnTo>
                    <a:lnTo>
                      <a:pt x="243395" y="68694"/>
                    </a:lnTo>
                    <a:lnTo>
                      <a:pt x="226250" y="62204"/>
                    </a:lnTo>
                    <a:lnTo>
                      <a:pt x="210273" y="58902"/>
                    </a:lnTo>
                    <a:lnTo>
                      <a:pt x="195516" y="58788"/>
                    </a:lnTo>
                    <a:lnTo>
                      <a:pt x="184162" y="61379"/>
                    </a:lnTo>
                    <a:lnTo>
                      <a:pt x="193433" y="47155"/>
                    </a:lnTo>
                    <a:lnTo>
                      <a:pt x="209613" y="33616"/>
                    </a:lnTo>
                    <a:lnTo>
                      <a:pt x="228587" y="23926"/>
                    </a:lnTo>
                    <a:lnTo>
                      <a:pt x="250278" y="18084"/>
                    </a:lnTo>
                    <a:lnTo>
                      <a:pt x="274612" y="16141"/>
                    </a:lnTo>
                    <a:lnTo>
                      <a:pt x="298932" y="18084"/>
                    </a:lnTo>
                    <a:lnTo>
                      <a:pt x="339521" y="33616"/>
                    </a:lnTo>
                    <a:lnTo>
                      <a:pt x="377405" y="80810"/>
                    </a:lnTo>
                    <a:lnTo>
                      <a:pt x="379399" y="87503"/>
                    </a:lnTo>
                    <a:lnTo>
                      <a:pt x="379399" y="54394"/>
                    </a:lnTo>
                    <a:lnTo>
                      <a:pt x="348754" y="20345"/>
                    </a:lnTo>
                    <a:lnTo>
                      <a:pt x="302272" y="2260"/>
                    </a:lnTo>
                    <a:lnTo>
                      <a:pt x="274612" y="0"/>
                    </a:lnTo>
                    <a:lnTo>
                      <a:pt x="246938" y="2260"/>
                    </a:lnTo>
                    <a:lnTo>
                      <a:pt x="200406" y="20332"/>
                    </a:lnTo>
                    <a:lnTo>
                      <a:pt x="157010" y="73456"/>
                    </a:lnTo>
                    <a:lnTo>
                      <a:pt x="153276" y="85407"/>
                    </a:lnTo>
                    <a:lnTo>
                      <a:pt x="151307" y="88557"/>
                    </a:lnTo>
                    <a:lnTo>
                      <a:pt x="149352" y="92557"/>
                    </a:lnTo>
                    <a:lnTo>
                      <a:pt x="150228" y="95135"/>
                    </a:lnTo>
                    <a:lnTo>
                      <a:pt x="145059" y="111709"/>
                    </a:lnTo>
                    <a:lnTo>
                      <a:pt x="141274" y="142011"/>
                    </a:lnTo>
                    <a:lnTo>
                      <a:pt x="141160" y="150507"/>
                    </a:lnTo>
                    <a:lnTo>
                      <a:pt x="135001" y="153771"/>
                    </a:lnTo>
                    <a:lnTo>
                      <a:pt x="125653" y="164630"/>
                    </a:lnTo>
                    <a:lnTo>
                      <a:pt x="119583" y="178930"/>
                    </a:lnTo>
                    <a:lnTo>
                      <a:pt x="117411" y="195643"/>
                    </a:lnTo>
                    <a:lnTo>
                      <a:pt x="119608" y="212483"/>
                    </a:lnTo>
                    <a:lnTo>
                      <a:pt x="125742" y="226783"/>
                    </a:lnTo>
                    <a:lnTo>
                      <a:pt x="135089" y="237566"/>
                    </a:lnTo>
                    <a:lnTo>
                      <a:pt x="146951" y="243840"/>
                    </a:lnTo>
                    <a:lnTo>
                      <a:pt x="155409" y="266649"/>
                    </a:lnTo>
                    <a:lnTo>
                      <a:pt x="166712" y="287553"/>
                    </a:lnTo>
                    <a:lnTo>
                      <a:pt x="180619" y="306171"/>
                    </a:lnTo>
                    <a:lnTo>
                      <a:pt x="196888" y="322097"/>
                    </a:lnTo>
                    <a:lnTo>
                      <a:pt x="193332" y="352742"/>
                    </a:lnTo>
                    <a:lnTo>
                      <a:pt x="192976" y="356006"/>
                    </a:lnTo>
                    <a:lnTo>
                      <a:pt x="191401" y="358571"/>
                    </a:lnTo>
                    <a:lnTo>
                      <a:pt x="190576" y="358546"/>
                    </a:lnTo>
                    <a:lnTo>
                      <a:pt x="187871" y="361162"/>
                    </a:lnTo>
                    <a:lnTo>
                      <a:pt x="187490" y="361416"/>
                    </a:lnTo>
                    <a:lnTo>
                      <a:pt x="186436" y="361911"/>
                    </a:lnTo>
                    <a:lnTo>
                      <a:pt x="87909" y="390588"/>
                    </a:lnTo>
                    <a:lnTo>
                      <a:pt x="78359" y="394830"/>
                    </a:lnTo>
                    <a:lnTo>
                      <a:pt x="45961" y="420763"/>
                    </a:lnTo>
                    <a:lnTo>
                      <a:pt x="21551" y="470827"/>
                    </a:lnTo>
                    <a:lnTo>
                      <a:pt x="850" y="574459"/>
                    </a:lnTo>
                    <a:lnTo>
                      <a:pt x="0" y="578269"/>
                    </a:lnTo>
                    <a:lnTo>
                      <a:pt x="977" y="582383"/>
                    </a:lnTo>
                    <a:lnTo>
                      <a:pt x="3619" y="585635"/>
                    </a:lnTo>
                    <a:lnTo>
                      <a:pt x="6134" y="588556"/>
                    </a:lnTo>
                    <a:lnTo>
                      <a:pt x="9766" y="590232"/>
                    </a:lnTo>
                    <a:lnTo>
                      <a:pt x="446519" y="590232"/>
                    </a:lnTo>
                    <a:lnTo>
                      <a:pt x="450138" y="586613"/>
                    </a:lnTo>
                    <a:lnTo>
                      <a:pt x="450138" y="577811"/>
                    </a:lnTo>
                    <a:lnTo>
                      <a:pt x="450126" y="577684"/>
                    </a:lnTo>
                    <a:lnTo>
                      <a:pt x="446519" y="574090"/>
                    </a:lnTo>
                    <a:lnTo>
                      <a:pt x="17386" y="574090"/>
                    </a:lnTo>
                    <a:lnTo>
                      <a:pt x="37388" y="473976"/>
                    </a:lnTo>
                    <a:lnTo>
                      <a:pt x="58229" y="431279"/>
                    </a:lnTo>
                    <a:lnTo>
                      <a:pt x="93446" y="405765"/>
                    </a:lnTo>
                    <a:lnTo>
                      <a:pt x="191274" y="377329"/>
                    </a:lnTo>
                    <a:lnTo>
                      <a:pt x="265772" y="454558"/>
                    </a:lnTo>
                    <a:lnTo>
                      <a:pt x="265785" y="454799"/>
                    </a:lnTo>
                    <a:lnTo>
                      <a:pt x="269087" y="457987"/>
                    </a:lnTo>
                    <a:lnTo>
                      <a:pt x="270370" y="459308"/>
                    </a:lnTo>
                    <a:lnTo>
                      <a:pt x="270535" y="459384"/>
                    </a:lnTo>
                    <a:lnTo>
                      <a:pt x="271056" y="459587"/>
                    </a:lnTo>
                    <a:lnTo>
                      <a:pt x="272478" y="460146"/>
                    </a:lnTo>
                    <a:lnTo>
                      <a:pt x="274599" y="460146"/>
                    </a:lnTo>
                    <a:lnTo>
                      <a:pt x="276618" y="460146"/>
                    </a:lnTo>
                    <a:lnTo>
                      <a:pt x="278079" y="459613"/>
                    </a:lnTo>
                    <a:lnTo>
                      <a:pt x="278625" y="459397"/>
                    </a:lnTo>
                    <a:lnTo>
                      <a:pt x="278815" y="459308"/>
                    </a:lnTo>
                    <a:lnTo>
                      <a:pt x="280047" y="458038"/>
                    </a:lnTo>
                    <a:lnTo>
                      <a:pt x="283413" y="454799"/>
                    </a:lnTo>
                    <a:lnTo>
                      <a:pt x="283413" y="454545"/>
                    </a:lnTo>
                    <a:lnTo>
                      <a:pt x="357924" y="377317"/>
                    </a:lnTo>
                    <a:lnTo>
                      <a:pt x="456158" y="405879"/>
                    </a:lnTo>
                    <a:lnTo>
                      <a:pt x="463867" y="409371"/>
                    </a:lnTo>
                    <a:lnTo>
                      <a:pt x="496125" y="437794"/>
                    </a:lnTo>
                    <a:lnTo>
                      <a:pt x="508838" y="462521"/>
                    </a:lnTo>
                    <a:lnTo>
                      <a:pt x="511898" y="464489"/>
                    </a:lnTo>
                    <a:lnTo>
                      <a:pt x="515162" y="464489"/>
                    </a:lnTo>
                    <a:lnTo>
                      <a:pt x="517080" y="464312"/>
                    </a:lnTo>
                    <a:lnTo>
                      <a:pt x="522185" y="462381"/>
                    </a:lnTo>
                    <a:lnTo>
                      <a:pt x="524281" y="457733"/>
                    </a:lnTo>
                    <a:close/>
                  </a:path>
                </a:pathLst>
              </a:custGeom>
              <a:solidFill>
                <a:srgbClr val="35425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pic>
            <p:nvPicPr>
              <p:cNvPr id="180" name="Google Shape;180;p3"/>
              <p:cNvPicPr preferRelativeResize="0"/>
              <p:nvPr/>
            </p:nvPicPr>
            <p:blipFill rotWithShape="1">
              <a:blip r:embed="rId22">
                <a:alphaModFix/>
              </a:blip>
              <a:srcRect b="0" l="0" r="0" t="0"/>
              <a:stretch/>
            </p:blipFill>
            <p:spPr>
              <a:xfrm>
                <a:off x="6496199" y="3206819"/>
                <a:ext cx="213334" cy="213309"/>
              </a:xfrm>
              <a:prstGeom prst="rect">
                <a:avLst/>
              </a:prstGeom>
              <a:noFill/>
              <a:ln>
                <a:noFill/>
              </a:ln>
            </p:spPr>
          </p:pic>
          <p:sp>
            <p:nvSpPr>
              <p:cNvPr id="181" name="Google Shape;181;p3"/>
              <p:cNvSpPr/>
              <p:nvPr/>
            </p:nvSpPr>
            <p:spPr>
              <a:xfrm>
                <a:off x="6215552" y="3128694"/>
                <a:ext cx="243204" cy="139065"/>
              </a:xfrm>
              <a:custGeom>
                <a:rect b="b" l="l" r="r" t="t"/>
                <a:pathLst>
                  <a:path extrusionOk="0" h="139064" w="243204">
                    <a:moveTo>
                      <a:pt x="211886" y="0"/>
                    </a:moveTo>
                    <a:lnTo>
                      <a:pt x="132295" y="84302"/>
                    </a:lnTo>
                    <a:lnTo>
                      <a:pt x="126796" y="86385"/>
                    </a:lnTo>
                    <a:lnTo>
                      <a:pt x="115874" y="86385"/>
                    </a:lnTo>
                    <a:lnTo>
                      <a:pt x="110363" y="84302"/>
                    </a:lnTo>
                    <a:lnTo>
                      <a:pt x="30784" y="0"/>
                    </a:lnTo>
                    <a:lnTo>
                      <a:pt x="0" y="9359"/>
                    </a:lnTo>
                    <a:lnTo>
                      <a:pt x="120992" y="138811"/>
                    </a:lnTo>
                    <a:lnTo>
                      <a:pt x="121335" y="138480"/>
                    </a:lnTo>
                    <a:lnTo>
                      <a:pt x="121691" y="138811"/>
                    </a:lnTo>
                    <a:lnTo>
                      <a:pt x="242684" y="9359"/>
                    </a:lnTo>
                    <a:lnTo>
                      <a:pt x="211886" y="0"/>
                    </a:lnTo>
                    <a:close/>
                  </a:path>
                </a:pathLst>
              </a:custGeom>
              <a:solidFill>
                <a:srgbClr val="36AFC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100">
                  <a:solidFill>
                    <a:srgbClr val="000000"/>
                  </a:solidFill>
                  <a:latin typeface="Verdana"/>
                  <a:ea typeface="Verdana"/>
                  <a:cs typeface="Verdana"/>
                  <a:sym typeface="Verdana"/>
                </a:endParaRPr>
              </a:p>
            </p:txBody>
          </p:sp>
        </p:grpSp>
      </p:grpSp>
      <p:grpSp>
        <p:nvGrpSpPr>
          <p:cNvPr id="182" name="Google Shape;182;p3"/>
          <p:cNvGrpSpPr/>
          <p:nvPr/>
        </p:nvGrpSpPr>
        <p:grpSpPr>
          <a:xfrm>
            <a:off x="9065645" y="4829001"/>
            <a:ext cx="6434720" cy="5262681"/>
            <a:chOff x="6270479" y="3931172"/>
            <a:chExt cx="3441779" cy="2722668"/>
          </a:xfrm>
        </p:grpSpPr>
        <p:pic>
          <p:nvPicPr>
            <p:cNvPr id="183" name="Google Shape;183;p3"/>
            <p:cNvPicPr preferRelativeResize="0"/>
            <p:nvPr/>
          </p:nvPicPr>
          <p:blipFill rotWithShape="1">
            <a:blip r:embed="rId23">
              <a:alphaModFix/>
            </a:blip>
            <a:srcRect b="0" l="0" r="0" t="0"/>
            <a:stretch/>
          </p:blipFill>
          <p:spPr>
            <a:xfrm>
              <a:off x="8002563" y="5118036"/>
              <a:ext cx="790640" cy="236549"/>
            </a:xfrm>
            <a:prstGeom prst="rect">
              <a:avLst/>
            </a:prstGeom>
            <a:noFill/>
            <a:ln>
              <a:noFill/>
            </a:ln>
          </p:spPr>
        </p:pic>
        <p:sp>
          <p:nvSpPr>
            <p:cNvPr id="184" name="Google Shape;184;p3"/>
            <p:cNvSpPr txBox="1"/>
            <p:nvPr/>
          </p:nvSpPr>
          <p:spPr>
            <a:xfrm>
              <a:off x="6270479" y="3931172"/>
              <a:ext cx="3275528" cy="210835"/>
            </a:xfrm>
            <a:prstGeom prst="rect">
              <a:avLst/>
            </a:prstGeom>
            <a:noFill/>
            <a:ln>
              <a:noFill/>
            </a:ln>
          </p:spPr>
          <p:txBody>
            <a:bodyPr anchorCtr="0" anchor="t" bIns="0" lIns="0" spcFirstLastPara="1" rIns="0" wrap="square" tIns="20150">
              <a:spAutoFit/>
            </a:bodyPr>
            <a:lstStyle/>
            <a:p>
              <a:pPr indent="0" lvl="0" marL="16809" marR="0" rtl="0" algn="l">
                <a:spcBef>
                  <a:spcPts val="0"/>
                </a:spcBef>
                <a:spcAft>
                  <a:spcPts val="0"/>
                </a:spcAft>
                <a:buNone/>
              </a:pPr>
              <a:r>
                <a:rPr lang="en-US" sz="2516">
                  <a:solidFill>
                    <a:srgbClr val="AA1A17"/>
                  </a:solidFill>
                  <a:latin typeface="Verdana"/>
                  <a:ea typeface="Verdana"/>
                  <a:cs typeface="Verdana"/>
                  <a:sym typeface="Verdana"/>
                </a:rPr>
                <a:t>Institutions Worked with</a:t>
              </a:r>
              <a:endParaRPr sz="2516">
                <a:solidFill>
                  <a:srgbClr val="000000"/>
                </a:solidFill>
                <a:latin typeface="Verdana"/>
                <a:ea typeface="Verdana"/>
                <a:cs typeface="Verdana"/>
                <a:sym typeface="Verdana"/>
              </a:endParaRPr>
            </a:p>
          </p:txBody>
        </p:sp>
        <p:grpSp>
          <p:nvGrpSpPr>
            <p:cNvPr id="185" name="Google Shape;185;p3"/>
            <p:cNvGrpSpPr/>
            <p:nvPr/>
          </p:nvGrpSpPr>
          <p:grpSpPr>
            <a:xfrm>
              <a:off x="7936995" y="4326746"/>
              <a:ext cx="889282" cy="467285"/>
              <a:chOff x="7433161" y="4903645"/>
              <a:chExt cx="1007853" cy="529590"/>
            </a:xfrm>
          </p:grpSpPr>
          <p:sp>
            <p:nvSpPr>
              <p:cNvPr id="186" name="Google Shape;186;p3"/>
              <p:cNvSpPr/>
              <p:nvPr/>
            </p:nvSpPr>
            <p:spPr>
              <a:xfrm>
                <a:off x="7433161" y="4903645"/>
                <a:ext cx="370840" cy="529590"/>
              </a:xfrm>
              <a:custGeom>
                <a:rect b="b" l="l" r="r" t="t"/>
                <a:pathLst>
                  <a:path extrusionOk="0" h="529589" w="370840">
                    <a:moveTo>
                      <a:pt x="265246" y="0"/>
                    </a:moveTo>
                    <a:lnTo>
                      <a:pt x="219234" y="4014"/>
                    </a:lnTo>
                    <a:lnTo>
                      <a:pt x="175576" y="15638"/>
                    </a:lnTo>
                    <a:lnTo>
                      <a:pt x="135037" y="34239"/>
                    </a:lnTo>
                    <a:lnTo>
                      <a:pt x="98383" y="59186"/>
                    </a:lnTo>
                    <a:lnTo>
                      <a:pt x="66377" y="89848"/>
                    </a:lnTo>
                    <a:lnTo>
                      <a:pt x="39784" y="125592"/>
                    </a:lnTo>
                    <a:lnTo>
                      <a:pt x="19370" y="165788"/>
                    </a:lnTo>
                    <a:lnTo>
                      <a:pt x="5900" y="209804"/>
                    </a:lnTo>
                    <a:lnTo>
                      <a:pt x="5341" y="209511"/>
                    </a:lnTo>
                    <a:lnTo>
                      <a:pt x="2125" y="229147"/>
                    </a:lnTo>
                    <a:lnTo>
                      <a:pt x="675" y="243443"/>
                    </a:lnTo>
                    <a:lnTo>
                      <a:pt x="0" y="257810"/>
                    </a:lnTo>
                    <a:lnTo>
                      <a:pt x="108" y="272199"/>
                    </a:lnTo>
                    <a:lnTo>
                      <a:pt x="541" y="282628"/>
                    </a:lnTo>
                    <a:lnTo>
                      <a:pt x="1339" y="292863"/>
                    </a:lnTo>
                    <a:lnTo>
                      <a:pt x="2496" y="302872"/>
                    </a:lnTo>
                    <a:lnTo>
                      <a:pt x="5061" y="318960"/>
                    </a:lnTo>
                    <a:lnTo>
                      <a:pt x="5785" y="318604"/>
                    </a:lnTo>
                    <a:lnTo>
                      <a:pt x="19163" y="362775"/>
                    </a:lnTo>
                    <a:lnTo>
                      <a:pt x="39509" y="403101"/>
                    </a:lnTo>
                    <a:lnTo>
                      <a:pt x="66062" y="438952"/>
                    </a:lnTo>
                    <a:lnTo>
                      <a:pt x="98059" y="469699"/>
                    </a:lnTo>
                    <a:lnTo>
                      <a:pt x="134738" y="494711"/>
                    </a:lnTo>
                    <a:lnTo>
                      <a:pt x="175337" y="513357"/>
                    </a:lnTo>
                    <a:lnTo>
                      <a:pt x="219094" y="525007"/>
                    </a:lnTo>
                    <a:lnTo>
                      <a:pt x="265246" y="529031"/>
                    </a:lnTo>
                    <a:lnTo>
                      <a:pt x="278377" y="528716"/>
                    </a:lnTo>
                    <a:lnTo>
                      <a:pt x="331755" y="520720"/>
                    </a:lnTo>
                    <a:lnTo>
                      <a:pt x="370212" y="507657"/>
                    </a:lnTo>
                    <a:lnTo>
                      <a:pt x="366796" y="499021"/>
                    </a:lnTo>
                    <a:lnTo>
                      <a:pt x="352391" y="503680"/>
                    </a:lnTo>
                    <a:lnTo>
                      <a:pt x="337668" y="507457"/>
                    </a:lnTo>
                    <a:lnTo>
                      <a:pt x="322697" y="510333"/>
                    </a:lnTo>
                    <a:lnTo>
                      <a:pt x="307550" y="512292"/>
                    </a:lnTo>
                    <a:lnTo>
                      <a:pt x="299473" y="513067"/>
                    </a:lnTo>
                    <a:lnTo>
                      <a:pt x="291307" y="513486"/>
                    </a:lnTo>
                    <a:lnTo>
                      <a:pt x="283306" y="513486"/>
                    </a:lnTo>
                    <a:lnTo>
                      <a:pt x="240261" y="509659"/>
                    </a:lnTo>
                    <a:lnTo>
                      <a:pt x="198765" y="498419"/>
                    </a:lnTo>
                    <a:lnTo>
                      <a:pt x="159797" y="480123"/>
                    </a:lnTo>
                    <a:lnTo>
                      <a:pt x="124340" y="455129"/>
                    </a:lnTo>
                    <a:lnTo>
                      <a:pt x="94606" y="425288"/>
                    </a:lnTo>
                    <a:lnTo>
                      <a:pt x="70528" y="391094"/>
                    </a:lnTo>
                    <a:lnTo>
                      <a:pt x="52583" y="353365"/>
                    </a:lnTo>
                    <a:lnTo>
                      <a:pt x="41244" y="312915"/>
                    </a:lnTo>
                    <a:lnTo>
                      <a:pt x="41676" y="312915"/>
                    </a:lnTo>
                    <a:lnTo>
                      <a:pt x="38846" y="295667"/>
                    </a:lnTo>
                    <a:lnTo>
                      <a:pt x="37597" y="283581"/>
                    </a:lnTo>
                    <a:lnTo>
                      <a:pt x="36936" y="271300"/>
                    </a:lnTo>
                    <a:lnTo>
                      <a:pt x="36862" y="258876"/>
                    </a:lnTo>
                    <a:lnTo>
                      <a:pt x="37228" y="250443"/>
                    </a:lnTo>
                    <a:lnTo>
                      <a:pt x="37864" y="242128"/>
                    </a:lnTo>
                    <a:lnTo>
                      <a:pt x="38764" y="233952"/>
                    </a:lnTo>
                    <a:lnTo>
                      <a:pt x="40533" y="222173"/>
                    </a:lnTo>
                    <a:lnTo>
                      <a:pt x="40101" y="222008"/>
                    </a:lnTo>
                    <a:lnTo>
                      <a:pt x="50829" y="180336"/>
                    </a:lnTo>
                    <a:lnTo>
                      <a:pt x="68493" y="141393"/>
                    </a:lnTo>
                    <a:lnTo>
                      <a:pt x="92627" y="106049"/>
                    </a:lnTo>
                    <a:lnTo>
                      <a:pt x="122765" y="75171"/>
                    </a:lnTo>
                    <a:lnTo>
                      <a:pt x="158495" y="49654"/>
                    </a:lnTo>
                    <a:lnTo>
                      <a:pt x="197820" y="30962"/>
                    </a:lnTo>
                    <a:lnTo>
                      <a:pt x="239753" y="19471"/>
                    </a:lnTo>
                    <a:lnTo>
                      <a:pt x="283306" y="15557"/>
                    </a:lnTo>
                    <a:lnTo>
                      <a:pt x="291307" y="15557"/>
                    </a:lnTo>
                    <a:lnTo>
                      <a:pt x="337668" y="21583"/>
                    </a:lnTo>
                    <a:lnTo>
                      <a:pt x="366796" y="30048"/>
                    </a:lnTo>
                    <a:lnTo>
                      <a:pt x="370212" y="21386"/>
                    </a:lnTo>
                    <a:lnTo>
                      <a:pt x="331755" y="8318"/>
                    </a:lnTo>
                    <a:lnTo>
                      <a:pt x="291497" y="1270"/>
                    </a:lnTo>
                    <a:lnTo>
                      <a:pt x="278377" y="315"/>
                    </a:lnTo>
                    <a:lnTo>
                      <a:pt x="265246" y="0"/>
                    </a:lnTo>
                    <a:close/>
                  </a:path>
                </a:pathLst>
              </a:custGeom>
              <a:solidFill>
                <a:srgbClr val="F3B8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87" name="Google Shape;187;p3"/>
              <p:cNvSpPr/>
              <p:nvPr/>
            </p:nvSpPr>
            <p:spPr>
              <a:xfrm>
                <a:off x="7547026" y="4940566"/>
                <a:ext cx="436245" cy="455295"/>
              </a:xfrm>
              <a:custGeom>
                <a:rect b="b" l="l" r="r" t="t"/>
                <a:pathLst>
                  <a:path extrusionOk="0" h="455295" w="436245">
                    <a:moveTo>
                      <a:pt x="334111" y="302247"/>
                    </a:moveTo>
                    <a:lnTo>
                      <a:pt x="319709" y="300647"/>
                    </a:lnTo>
                    <a:lnTo>
                      <a:pt x="316268" y="300456"/>
                    </a:lnTo>
                    <a:lnTo>
                      <a:pt x="313334" y="300456"/>
                    </a:lnTo>
                    <a:lnTo>
                      <a:pt x="276567" y="311734"/>
                    </a:lnTo>
                    <a:lnTo>
                      <a:pt x="270014" y="330669"/>
                    </a:lnTo>
                    <a:lnTo>
                      <a:pt x="270014" y="337769"/>
                    </a:lnTo>
                    <a:lnTo>
                      <a:pt x="303568" y="359054"/>
                    </a:lnTo>
                    <a:lnTo>
                      <a:pt x="307746" y="359257"/>
                    </a:lnTo>
                    <a:lnTo>
                      <a:pt x="315353" y="359257"/>
                    </a:lnTo>
                    <a:lnTo>
                      <a:pt x="319455" y="358927"/>
                    </a:lnTo>
                    <a:lnTo>
                      <a:pt x="334111" y="356476"/>
                    </a:lnTo>
                    <a:lnTo>
                      <a:pt x="334111" y="302247"/>
                    </a:lnTo>
                    <a:close/>
                  </a:path>
                  <a:path extrusionOk="0" h="455295" w="436245">
                    <a:moveTo>
                      <a:pt x="435991" y="156197"/>
                    </a:moveTo>
                    <a:lnTo>
                      <a:pt x="432904" y="156387"/>
                    </a:lnTo>
                    <a:lnTo>
                      <a:pt x="431723" y="156743"/>
                    </a:lnTo>
                    <a:lnTo>
                      <a:pt x="425107" y="158661"/>
                    </a:lnTo>
                    <a:lnTo>
                      <a:pt x="418541" y="160896"/>
                    </a:lnTo>
                    <a:lnTo>
                      <a:pt x="405955" y="164109"/>
                    </a:lnTo>
                    <a:lnTo>
                      <a:pt x="390156" y="166928"/>
                    </a:lnTo>
                    <a:lnTo>
                      <a:pt x="387591" y="165011"/>
                    </a:lnTo>
                    <a:lnTo>
                      <a:pt x="384086" y="155117"/>
                    </a:lnTo>
                    <a:lnTo>
                      <a:pt x="379831" y="150495"/>
                    </a:lnTo>
                    <a:lnTo>
                      <a:pt x="354698" y="121602"/>
                    </a:lnTo>
                    <a:lnTo>
                      <a:pt x="346087" y="115671"/>
                    </a:lnTo>
                    <a:lnTo>
                      <a:pt x="341706" y="111036"/>
                    </a:lnTo>
                    <a:lnTo>
                      <a:pt x="340702" y="96621"/>
                    </a:lnTo>
                    <a:lnTo>
                      <a:pt x="337019" y="91084"/>
                    </a:lnTo>
                    <a:lnTo>
                      <a:pt x="326999" y="79502"/>
                    </a:lnTo>
                    <a:lnTo>
                      <a:pt x="322338" y="72694"/>
                    </a:lnTo>
                    <a:lnTo>
                      <a:pt x="316484" y="63373"/>
                    </a:lnTo>
                    <a:lnTo>
                      <a:pt x="315379" y="59093"/>
                    </a:lnTo>
                    <a:lnTo>
                      <a:pt x="319633" y="50228"/>
                    </a:lnTo>
                    <a:lnTo>
                      <a:pt x="317944" y="44094"/>
                    </a:lnTo>
                    <a:lnTo>
                      <a:pt x="316522" y="36830"/>
                    </a:lnTo>
                    <a:lnTo>
                      <a:pt x="315429" y="35407"/>
                    </a:lnTo>
                    <a:lnTo>
                      <a:pt x="307454" y="34645"/>
                    </a:lnTo>
                    <a:lnTo>
                      <a:pt x="299961" y="32753"/>
                    </a:lnTo>
                    <a:lnTo>
                      <a:pt x="285356" y="35293"/>
                    </a:lnTo>
                    <a:lnTo>
                      <a:pt x="277926" y="35788"/>
                    </a:lnTo>
                    <a:lnTo>
                      <a:pt x="263017" y="33947"/>
                    </a:lnTo>
                    <a:lnTo>
                      <a:pt x="255879" y="32461"/>
                    </a:lnTo>
                    <a:lnTo>
                      <a:pt x="244005" y="24066"/>
                    </a:lnTo>
                    <a:lnTo>
                      <a:pt x="236626" y="26962"/>
                    </a:lnTo>
                    <a:lnTo>
                      <a:pt x="235064" y="36436"/>
                    </a:lnTo>
                    <a:lnTo>
                      <a:pt x="234632" y="41503"/>
                    </a:lnTo>
                    <a:lnTo>
                      <a:pt x="232892" y="41770"/>
                    </a:lnTo>
                    <a:lnTo>
                      <a:pt x="224612" y="41808"/>
                    </a:lnTo>
                    <a:lnTo>
                      <a:pt x="217436" y="38658"/>
                    </a:lnTo>
                    <a:lnTo>
                      <a:pt x="203631" y="30568"/>
                    </a:lnTo>
                    <a:lnTo>
                      <a:pt x="196507" y="27228"/>
                    </a:lnTo>
                    <a:lnTo>
                      <a:pt x="183819" y="26085"/>
                    </a:lnTo>
                    <a:lnTo>
                      <a:pt x="180136" y="23647"/>
                    </a:lnTo>
                    <a:lnTo>
                      <a:pt x="177698" y="19608"/>
                    </a:lnTo>
                    <a:lnTo>
                      <a:pt x="182613" y="15659"/>
                    </a:lnTo>
                    <a:lnTo>
                      <a:pt x="186131" y="6311"/>
                    </a:lnTo>
                    <a:lnTo>
                      <a:pt x="184899" y="0"/>
                    </a:lnTo>
                    <a:lnTo>
                      <a:pt x="132448" y="177"/>
                    </a:lnTo>
                    <a:lnTo>
                      <a:pt x="128676" y="1054"/>
                    </a:lnTo>
                    <a:lnTo>
                      <a:pt x="125425" y="2527"/>
                    </a:lnTo>
                    <a:lnTo>
                      <a:pt x="118211" y="5283"/>
                    </a:lnTo>
                    <a:lnTo>
                      <a:pt x="111010" y="6667"/>
                    </a:lnTo>
                    <a:lnTo>
                      <a:pt x="103771" y="6197"/>
                    </a:lnTo>
                    <a:lnTo>
                      <a:pt x="94005" y="2184"/>
                    </a:lnTo>
                    <a:lnTo>
                      <a:pt x="91465" y="2222"/>
                    </a:lnTo>
                    <a:lnTo>
                      <a:pt x="89801" y="2616"/>
                    </a:lnTo>
                    <a:lnTo>
                      <a:pt x="82537" y="8839"/>
                    </a:lnTo>
                    <a:lnTo>
                      <a:pt x="76631" y="14732"/>
                    </a:lnTo>
                    <a:lnTo>
                      <a:pt x="65455" y="23698"/>
                    </a:lnTo>
                    <a:lnTo>
                      <a:pt x="62268" y="28105"/>
                    </a:lnTo>
                    <a:lnTo>
                      <a:pt x="59067" y="42164"/>
                    </a:lnTo>
                    <a:lnTo>
                      <a:pt x="54457" y="47752"/>
                    </a:lnTo>
                    <a:lnTo>
                      <a:pt x="39001" y="51041"/>
                    </a:lnTo>
                    <a:lnTo>
                      <a:pt x="34442" y="55384"/>
                    </a:lnTo>
                    <a:lnTo>
                      <a:pt x="28841" y="64935"/>
                    </a:lnTo>
                    <a:lnTo>
                      <a:pt x="26314" y="68580"/>
                    </a:lnTo>
                    <a:lnTo>
                      <a:pt x="18529" y="73202"/>
                    </a:lnTo>
                    <a:lnTo>
                      <a:pt x="15671" y="76631"/>
                    </a:lnTo>
                    <a:lnTo>
                      <a:pt x="11112" y="87363"/>
                    </a:lnTo>
                    <a:lnTo>
                      <a:pt x="7239" y="93573"/>
                    </a:lnTo>
                    <a:lnTo>
                      <a:pt x="7315" y="96875"/>
                    </a:lnTo>
                    <a:lnTo>
                      <a:pt x="10375" y="106972"/>
                    </a:lnTo>
                    <a:lnTo>
                      <a:pt x="10807" y="113550"/>
                    </a:lnTo>
                    <a:lnTo>
                      <a:pt x="5524" y="129679"/>
                    </a:lnTo>
                    <a:lnTo>
                      <a:pt x="0" y="138988"/>
                    </a:lnTo>
                    <a:lnTo>
                      <a:pt x="342" y="143624"/>
                    </a:lnTo>
                    <a:lnTo>
                      <a:pt x="24472" y="183654"/>
                    </a:lnTo>
                    <a:lnTo>
                      <a:pt x="54991" y="210261"/>
                    </a:lnTo>
                    <a:lnTo>
                      <a:pt x="59309" y="211404"/>
                    </a:lnTo>
                    <a:lnTo>
                      <a:pt x="73558" y="208699"/>
                    </a:lnTo>
                    <a:lnTo>
                      <a:pt x="84886" y="208076"/>
                    </a:lnTo>
                    <a:lnTo>
                      <a:pt x="91351" y="208457"/>
                    </a:lnTo>
                    <a:lnTo>
                      <a:pt x="99428" y="208254"/>
                    </a:lnTo>
                    <a:lnTo>
                      <a:pt x="101180" y="207746"/>
                    </a:lnTo>
                    <a:lnTo>
                      <a:pt x="109423" y="201739"/>
                    </a:lnTo>
                    <a:lnTo>
                      <a:pt x="117309" y="199212"/>
                    </a:lnTo>
                    <a:lnTo>
                      <a:pt x="131394" y="198386"/>
                    </a:lnTo>
                    <a:lnTo>
                      <a:pt x="135890" y="200063"/>
                    </a:lnTo>
                    <a:lnTo>
                      <a:pt x="141554" y="209905"/>
                    </a:lnTo>
                    <a:lnTo>
                      <a:pt x="145681" y="211404"/>
                    </a:lnTo>
                    <a:lnTo>
                      <a:pt x="153974" y="210527"/>
                    </a:lnTo>
                    <a:lnTo>
                      <a:pt x="168503" y="210985"/>
                    </a:lnTo>
                    <a:lnTo>
                      <a:pt x="172402" y="215455"/>
                    </a:lnTo>
                    <a:lnTo>
                      <a:pt x="170980" y="227558"/>
                    </a:lnTo>
                    <a:lnTo>
                      <a:pt x="170103" y="230860"/>
                    </a:lnTo>
                    <a:lnTo>
                      <a:pt x="168910" y="233934"/>
                    </a:lnTo>
                    <a:lnTo>
                      <a:pt x="167081" y="241122"/>
                    </a:lnTo>
                    <a:lnTo>
                      <a:pt x="167513" y="247738"/>
                    </a:lnTo>
                    <a:lnTo>
                      <a:pt x="170116" y="253796"/>
                    </a:lnTo>
                    <a:lnTo>
                      <a:pt x="174790" y="259308"/>
                    </a:lnTo>
                    <a:lnTo>
                      <a:pt x="181952" y="267208"/>
                    </a:lnTo>
                    <a:lnTo>
                      <a:pt x="187579" y="275983"/>
                    </a:lnTo>
                    <a:lnTo>
                      <a:pt x="192151" y="285394"/>
                    </a:lnTo>
                    <a:lnTo>
                      <a:pt x="196088" y="295173"/>
                    </a:lnTo>
                    <a:lnTo>
                      <a:pt x="198628" y="303733"/>
                    </a:lnTo>
                    <a:lnTo>
                      <a:pt x="199339" y="312051"/>
                    </a:lnTo>
                    <a:lnTo>
                      <a:pt x="197612" y="320128"/>
                    </a:lnTo>
                    <a:lnTo>
                      <a:pt x="192519" y="328333"/>
                    </a:lnTo>
                    <a:lnTo>
                      <a:pt x="187337" y="338759"/>
                    </a:lnTo>
                    <a:lnTo>
                      <a:pt x="185813" y="348157"/>
                    </a:lnTo>
                    <a:lnTo>
                      <a:pt x="187693" y="357505"/>
                    </a:lnTo>
                    <a:lnTo>
                      <a:pt x="193052" y="366826"/>
                    </a:lnTo>
                    <a:lnTo>
                      <a:pt x="197002" y="372706"/>
                    </a:lnTo>
                    <a:lnTo>
                      <a:pt x="200177" y="378968"/>
                    </a:lnTo>
                    <a:lnTo>
                      <a:pt x="202539" y="385597"/>
                    </a:lnTo>
                    <a:lnTo>
                      <a:pt x="206082" y="402780"/>
                    </a:lnTo>
                    <a:lnTo>
                      <a:pt x="209257" y="412496"/>
                    </a:lnTo>
                    <a:lnTo>
                      <a:pt x="213766" y="421665"/>
                    </a:lnTo>
                    <a:lnTo>
                      <a:pt x="219798" y="430263"/>
                    </a:lnTo>
                    <a:lnTo>
                      <a:pt x="224447" y="435927"/>
                    </a:lnTo>
                    <a:lnTo>
                      <a:pt x="226682" y="442671"/>
                    </a:lnTo>
                    <a:lnTo>
                      <a:pt x="226314" y="451612"/>
                    </a:lnTo>
                    <a:lnTo>
                      <a:pt x="227914" y="453504"/>
                    </a:lnTo>
                    <a:lnTo>
                      <a:pt x="230695" y="455193"/>
                    </a:lnTo>
                    <a:lnTo>
                      <a:pt x="234442" y="455269"/>
                    </a:lnTo>
                    <a:lnTo>
                      <a:pt x="281368" y="453682"/>
                    </a:lnTo>
                    <a:lnTo>
                      <a:pt x="311950" y="419303"/>
                    </a:lnTo>
                    <a:lnTo>
                      <a:pt x="317779" y="407289"/>
                    </a:lnTo>
                    <a:lnTo>
                      <a:pt x="320027" y="403974"/>
                    </a:lnTo>
                    <a:lnTo>
                      <a:pt x="280365" y="402107"/>
                    </a:lnTo>
                    <a:lnTo>
                      <a:pt x="241642" y="388277"/>
                    </a:lnTo>
                    <a:lnTo>
                      <a:pt x="217411" y="351218"/>
                    </a:lnTo>
                    <a:lnTo>
                      <a:pt x="215734" y="333121"/>
                    </a:lnTo>
                    <a:lnTo>
                      <a:pt x="216255" y="323723"/>
                    </a:lnTo>
                    <a:lnTo>
                      <a:pt x="233705" y="288328"/>
                    </a:lnTo>
                    <a:lnTo>
                      <a:pt x="267385" y="269608"/>
                    </a:lnTo>
                    <a:lnTo>
                      <a:pt x="308038" y="264109"/>
                    </a:lnTo>
                    <a:lnTo>
                      <a:pt x="320484" y="264414"/>
                    </a:lnTo>
                    <a:lnTo>
                      <a:pt x="334124" y="265366"/>
                    </a:lnTo>
                    <a:lnTo>
                      <a:pt x="334124" y="253923"/>
                    </a:lnTo>
                    <a:lnTo>
                      <a:pt x="302234" y="229374"/>
                    </a:lnTo>
                    <a:lnTo>
                      <a:pt x="296011" y="229006"/>
                    </a:lnTo>
                    <a:lnTo>
                      <a:pt x="282105" y="229222"/>
                    </a:lnTo>
                    <a:lnTo>
                      <a:pt x="274789" y="229882"/>
                    </a:lnTo>
                    <a:lnTo>
                      <a:pt x="267322" y="230974"/>
                    </a:lnTo>
                    <a:lnTo>
                      <a:pt x="259689" y="232511"/>
                    </a:lnTo>
                    <a:lnTo>
                      <a:pt x="251472" y="232803"/>
                    </a:lnTo>
                    <a:lnTo>
                      <a:pt x="243840" y="230149"/>
                    </a:lnTo>
                    <a:lnTo>
                      <a:pt x="237642" y="224967"/>
                    </a:lnTo>
                    <a:lnTo>
                      <a:pt x="233553" y="217119"/>
                    </a:lnTo>
                    <a:lnTo>
                      <a:pt x="232778" y="208102"/>
                    </a:lnTo>
                    <a:lnTo>
                      <a:pt x="235534" y="199936"/>
                    </a:lnTo>
                    <a:lnTo>
                      <a:pt x="275602" y="184873"/>
                    </a:lnTo>
                    <a:lnTo>
                      <a:pt x="300291" y="183261"/>
                    </a:lnTo>
                    <a:lnTo>
                      <a:pt x="320332" y="184543"/>
                    </a:lnTo>
                    <a:lnTo>
                      <a:pt x="366610" y="203657"/>
                    </a:lnTo>
                    <a:lnTo>
                      <a:pt x="386194" y="235635"/>
                    </a:lnTo>
                    <a:lnTo>
                      <a:pt x="403656" y="220624"/>
                    </a:lnTo>
                    <a:lnTo>
                      <a:pt x="430542" y="180492"/>
                    </a:lnTo>
                    <a:lnTo>
                      <a:pt x="435825" y="165036"/>
                    </a:lnTo>
                    <a:lnTo>
                      <a:pt x="435991" y="156197"/>
                    </a:lnTo>
                    <a:close/>
                  </a:path>
                </a:pathLst>
              </a:custGeom>
              <a:solidFill>
                <a:srgbClr val="185D8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pic>
            <p:nvPicPr>
              <p:cNvPr id="188" name="Google Shape;188;p3"/>
              <p:cNvPicPr preferRelativeResize="0"/>
              <p:nvPr/>
            </p:nvPicPr>
            <p:blipFill rotWithShape="1">
              <a:blip r:embed="rId24">
                <a:alphaModFix/>
              </a:blip>
              <a:srcRect b="0" l="0" r="0" t="0"/>
              <a:stretch/>
            </p:blipFill>
            <p:spPr>
              <a:xfrm>
                <a:off x="7938000" y="5122605"/>
                <a:ext cx="371189" cy="221446"/>
              </a:xfrm>
              <a:prstGeom prst="rect">
                <a:avLst/>
              </a:prstGeom>
              <a:noFill/>
              <a:ln>
                <a:noFill/>
              </a:ln>
            </p:spPr>
          </p:pic>
          <p:sp>
            <p:nvSpPr>
              <p:cNvPr id="189" name="Google Shape;189;p3"/>
              <p:cNvSpPr/>
              <p:nvPr/>
            </p:nvSpPr>
            <p:spPr>
              <a:xfrm>
                <a:off x="8320364" y="5037651"/>
                <a:ext cx="120650" cy="306070"/>
              </a:xfrm>
              <a:custGeom>
                <a:rect b="b" l="l" r="r" t="t"/>
                <a:pathLst>
                  <a:path extrusionOk="0" h="306070" w="120650">
                    <a:moveTo>
                      <a:pt x="91122" y="0"/>
                    </a:moveTo>
                    <a:lnTo>
                      <a:pt x="82905" y="0"/>
                    </a:lnTo>
                    <a:lnTo>
                      <a:pt x="73912" y="344"/>
                    </a:lnTo>
                    <a:lnTo>
                      <a:pt x="34977" y="12234"/>
                    </a:lnTo>
                    <a:lnTo>
                      <a:pt x="5943" y="47155"/>
                    </a:lnTo>
                    <a:lnTo>
                      <a:pt x="0" y="82042"/>
                    </a:lnTo>
                    <a:lnTo>
                      <a:pt x="0" y="92252"/>
                    </a:lnTo>
                    <a:lnTo>
                      <a:pt x="0" y="276885"/>
                    </a:lnTo>
                    <a:lnTo>
                      <a:pt x="2213" y="288042"/>
                    </a:lnTo>
                    <a:lnTo>
                      <a:pt x="8266" y="297237"/>
                    </a:lnTo>
                    <a:lnTo>
                      <a:pt x="17278" y="303488"/>
                    </a:lnTo>
                    <a:lnTo>
                      <a:pt x="28371" y="305816"/>
                    </a:lnTo>
                    <a:lnTo>
                      <a:pt x="40367" y="303510"/>
                    </a:lnTo>
                    <a:lnTo>
                      <a:pt x="49368" y="297256"/>
                    </a:lnTo>
                    <a:lnTo>
                      <a:pt x="55410" y="288049"/>
                    </a:lnTo>
                    <a:lnTo>
                      <a:pt x="57619" y="276885"/>
                    </a:lnTo>
                    <a:lnTo>
                      <a:pt x="57619" y="136359"/>
                    </a:lnTo>
                    <a:lnTo>
                      <a:pt x="102552" y="136359"/>
                    </a:lnTo>
                    <a:lnTo>
                      <a:pt x="107746" y="131584"/>
                    </a:lnTo>
                    <a:lnTo>
                      <a:pt x="108496" y="122110"/>
                    </a:lnTo>
                    <a:lnTo>
                      <a:pt x="108673" y="111328"/>
                    </a:lnTo>
                    <a:lnTo>
                      <a:pt x="107619" y="97053"/>
                    </a:lnTo>
                    <a:lnTo>
                      <a:pt x="102273" y="92252"/>
                    </a:lnTo>
                    <a:lnTo>
                      <a:pt x="57619" y="92252"/>
                    </a:lnTo>
                    <a:lnTo>
                      <a:pt x="57619" y="83299"/>
                    </a:lnTo>
                    <a:lnTo>
                      <a:pt x="81153" y="47764"/>
                    </a:lnTo>
                    <a:lnTo>
                      <a:pt x="96126" y="47764"/>
                    </a:lnTo>
                    <a:lnTo>
                      <a:pt x="100457" y="48094"/>
                    </a:lnTo>
                    <a:lnTo>
                      <a:pt x="109232" y="49923"/>
                    </a:lnTo>
                    <a:lnTo>
                      <a:pt x="114731" y="46609"/>
                    </a:lnTo>
                    <a:lnTo>
                      <a:pt x="116344" y="41173"/>
                    </a:lnTo>
                    <a:lnTo>
                      <a:pt x="118389" y="33185"/>
                    </a:lnTo>
                    <a:lnTo>
                      <a:pt x="120192" y="22034"/>
                    </a:lnTo>
                    <a:lnTo>
                      <a:pt x="119577" y="14584"/>
                    </a:lnTo>
                    <a:lnTo>
                      <a:pt x="116266" y="8135"/>
                    </a:lnTo>
                    <a:lnTo>
                      <a:pt x="110811" y="3394"/>
                    </a:lnTo>
                    <a:lnTo>
                      <a:pt x="103759" y="1066"/>
                    </a:lnTo>
                    <a:lnTo>
                      <a:pt x="97993" y="292"/>
                    </a:lnTo>
                    <a:lnTo>
                      <a:pt x="91122" y="0"/>
                    </a:lnTo>
                    <a:close/>
                  </a:path>
                </a:pathLst>
              </a:custGeom>
              <a:solidFill>
                <a:srgbClr val="185D8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grpSp>
        <p:sp>
          <p:nvSpPr>
            <p:cNvPr id="190" name="Google Shape;190;p3"/>
            <p:cNvSpPr txBox="1"/>
            <p:nvPr/>
          </p:nvSpPr>
          <p:spPr>
            <a:xfrm>
              <a:off x="7979212" y="5361889"/>
              <a:ext cx="833156" cy="61493"/>
            </a:xfrm>
            <a:prstGeom prst="rect">
              <a:avLst/>
            </a:prstGeom>
            <a:noFill/>
            <a:ln>
              <a:noFill/>
            </a:ln>
          </p:spPr>
          <p:txBody>
            <a:bodyPr anchorCtr="0" anchor="t" bIns="0" lIns="0" spcFirstLastPara="1" rIns="0" wrap="square" tIns="16800">
              <a:spAutoFit/>
            </a:bodyPr>
            <a:lstStyle/>
            <a:p>
              <a:pPr indent="0" lvl="0" marL="16809" marR="0" rtl="0" algn="l">
                <a:spcBef>
                  <a:spcPts val="0"/>
                </a:spcBef>
                <a:spcAft>
                  <a:spcPts val="0"/>
                </a:spcAft>
                <a:buNone/>
              </a:pPr>
              <a:r>
                <a:rPr lang="en-US" sz="662">
                  <a:solidFill>
                    <a:srgbClr val="5FAE46"/>
                  </a:solidFill>
                  <a:latin typeface="Verdana"/>
                  <a:ea typeface="Verdana"/>
                  <a:cs typeface="Verdana"/>
                  <a:sym typeface="Verdana"/>
                </a:rPr>
                <a:t>KENYA INVESTMENTS MECHANISM</a:t>
              </a:r>
              <a:endParaRPr sz="662">
                <a:solidFill>
                  <a:srgbClr val="000000"/>
                </a:solidFill>
                <a:latin typeface="Verdana"/>
                <a:ea typeface="Verdana"/>
                <a:cs typeface="Verdana"/>
                <a:sym typeface="Verdana"/>
              </a:endParaRPr>
            </a:p>
          </p:txBody>
        </p:sp>
        <p:grpSp>
          <p:nvGrpSpPr>
            <p:cNvPr id="191" name="Google Shape;191;p3"/>
            <p:cNvGrpSpPr/>
            <p:nvPr/>
          </p:nvGrpSpPr>
          <p:grpSpPr>
            <a:xfrm>
              <a:off x="7986813" y="5457453"/>
              <a:ext cx="807844" cy="66752"/>
              <a:chOff x="7489621" y="6185113"/>
              <a:chExt cx="915557" cy="75653"/>
            </a:xfrm>
          </p:grpSpPr>
          <p:sp>
            <p:nvSpPr>
              <p:cNvPr id="192" name="Google Shape;192;p3"/>
              <p:cNvSpPr/>
              <p:nvPr/>
            </p:nvSpPr>
            <p:spPr>
              <a:xfrm>
                <a:off x="7497876" y="6210706"/>
                <a:ext cx="273050" cy="33020"/>
              </a:xfrm>
              <a:custGeom>
                <a:rect b="b" l="l" r="r" t="t"/>
                <a:pathLst>
                  <a:path extrusionOk="0" h="33020" w="273050">
                    <a:moveTo>
                      <a:pt x="15011" y="6985"/>
                    </a:moveTo>
                    <a:lnTo>
                      <a:pt x="14681" y="6946"/>
                    </a:lnTo>
                    <a:lnTo>
                      <a:pt x="14465" y="8191"/>
                    </a:lnTo>
                    <a:lnTo>
                      <a:pt x="14795" y="8242"/>
                    </a:lnTo>
                    <a:lnTo>
                      <a:pt x="15011" y="6985"/>
                    </a:lnTo>
                    <a:close/>
                  </a:path>
                  <a:path extrusionOk="0" h="33020" w="273050">
                    <a:moveTo>
                      <a:pt x="16548" y="8102"/>
                    </a:moveTo>
                    <a:lnTo>
                      <a:pt x="16230" y="6896"/>
                    </a:lnTo>
                    <a:lnTo>
                      <a:pt x="15913" y="6959"/>
                    </a:lnTo>
                    <a:lnTo>
                      <a:pt x="16243" y="8178"/>
                    </a:lnTo>
                    <a:lnTo>
                      <a:pt x="16548" y="8102"/>
                    </a:lnTo>
                    <a:close/>
                  </a:path>
                  <a:path extrusionOk="0" h="33020" w="273050">
                    <a:moveTo>
                      <a:pt x="17081" y="12395"/>
                    </a:moveTo>
                    <a:lnTo>
                      <a:pt x="16941" y="12141"/>
                    </a:lnTo>
                    <a:lnTo>
                      <a:pt x="16649" y="12001"/>
                    </a:lnTo>
                    <a:lnTo>
                      <a:pt x="16484" y="11912"/>
                    </a:lnTo>
                    <a:lnTo>
                      <a:pt x="15976" y="11950"/>
                    </a:lnTo>
                    <a:lnTo>
                      <a:pt x="15976" y="12458"/>
                    </a:lnTo>
                    <a:lnTo>
                      <a:pt x="15849" y="12509"/>
                    </a:lnTo>
                    <a:lnTo>
                      <a:pt x="15684" y="12509"/>
                    </a:lnTo>
                    <a:lnTo>
                      <a:pt x="15544" y="12420"/>
                    </a:lnTo>
                    <a:lnTo>
                      <a:pt x="15684" y="12319"/>
                    </a:lnTo>
                    <a:lnTo>
                      <a:pt x="15824" y="12293"/>
                    </a:lnTo>
                    <a:lnTo>
                      <a:pt x="15976" y="12458"/>
                    </a:lnTo>
                    <a:lnTo>
                      <a:pt x="15976" y="11950"/>
                    </a:lnTo>
                    <a:lnTo>
                      <a:pt x="15659" y="12014"/>
                    </a:lnTo>
                    <a:lnTo>
                      <a:pt x="15519" y="12026"/>
                    </a:lnTo>
                    <a:lnTo>
                      <a:pt x="15328" y="11988"/>
                    </a:lnTo>
                    <a:lnTo>
                      <a:pt x="15163" y="11963"/>
                    </a:lnTo>
                    <a:lnTo>
                      <a:pt x="15011" y="11950"/>
                    </a:lnTo>
                    <a:lnTo>
                      <a:pt x="14871" y="12039"/>
                    </a:lnTo>
                    <a:lnTo>
                      <a:pt x="15049" y="12293"/>
                    </a:lnTo>
                    <a:lnTo>
                      <a:pt x="15113" y="12458"/>
                    </a:lnTo>
                    <a:lnTo>
                      <a:pt x="15646" y="12750"/>
                    </a:lnTo>
                    <a:lnTo>
                      <a:pt x="16116" y="12725"/>
                    </a:lnTo>
                    <a:lnTo>
                      <a:pt x="16319" y="12623"/>
                    </a:lnTo>
                    <a:lnTo>
                      <a:pt x="16268" y="12255"/>
                    </a:lnTo>
                    <a:lnTo>
                      <a:pt x="16395" y="12242"/>
                    </a:lnTo>
                    <a:lnTo>
                      <a:pt x="16687" y="12382"/>
                    </a:lnTo>
                    <a:lnTo>
                      <a:pt x="16751" y="12509"/>
                    </a:lnTo>
                    <a:lnTo>
                      <a:pt x="17081" y="12547"/>
                    </a:lnTo>
                    <a:lnTo>
                      <a:pt x="17081" y="12395"/>
                    </a:lnTo>
                    <a:close/>
                  </a:path>
                  <a:path extrusionOk="0" h="33020" w="273050">
                    <a:moveTo>
                      <a:pt x="36080" y="5041"/>
                    </a:moveTo>
                    <a:lnTo>
                      <a:pt x="35839" y="4673"/>
                    </a:lnTo>
                    <a:lnTo>
                      <a:pt x="35674" y="4686"/>
                    </a:lnTo>
                    <a:lnTo>
                      <a:pt x="35674" y="5080"/>
                    </a:lnTo>
                    <a:lnTo>
                      <a:pt x="35267" y="5715"/>
                    </a:lnTo>
                    <a:lnTo>
                      <a:pt x="31635" y="7861"/>
                    </a:lnTo>
                    <a:lnTo>
                      <a:pt x="31127" y="8204"/>
                    </a:lnTo>
                    <a:lnTo>
                      <a:pt x="29730" y="9017"/>
                    </a:lnTo>
                    <a:lnTo>
                      <a:pt x="27914" y="10020"/>
                    </a:lnTo>
                    <a:lnTo>
                      <a:pt x="26403" y="10883"/>
                    </a:lnTo>
                    <a:lnTo>
                      <a:pt x="26073" y="11201"/>
                    </a:lnTo>
                    <a:lnTo>
                      <a:pt x="26136" y="11544"/>
                    </a:lnTo>
                    <a:lnTo>
                      <a:pt x="24053" y="12750"/>
                    </a:lnTo>
                    <a:lnTo>
                      <a:pt x="25057" y="12496"/>
                    </a:lnTo>
                    <a:lnTo>
                      <a:pt x="25234" y="12471"/>
                    </a:lnTo>
                    <a:lnTo>
                      <a:pt x="25285" y="12852"/>
                    </a:lnTo>
                    <a:lnTo>
                      <a:pt x="23622" y="13754"/>
                    </a:lnTo>
                    <a:lnTo>
                      <a:pt x="24853" y="13500"/>
                    </a:lnTo>
                    <a:lnTo>
                      <a:pt x="25006" y="13538"/>
                    </a:lnTo>
                    <a:lnTo>
                      <a:pt x="24993" y="13970"/>
                    </a:lnTo>
                    <a:lnTo>
                      <a:pt x="24447" y="14439"/>
                    </a:lnTo>
                    <a:lnTo>
                      <a:pt x="24980" y="14490"/>
                    </a:lnTo>
                    <a:lnTo>
                      <a:pt x="25107" y="14909"/>
                    </a:lnTo>
                    <a:lnTo>
                      <a:pt x="24917" y="15189"/>
                    </a:lnTo>
                    <a:lnTo>
                      <a:pt x="25146" y="15278"/>
                    </a:lnTo>
                    <a:lnTo>
                      <a:pt x="25260" y="15798"/>
                    </a:lnTo>
                    <a:lnTo>
                      <a:pt x="25171" y="15989"/>
                    </a:lnTo>
                    <a:lnTo>
                      <a:pt x="25412" y="16129"/>
                    </a:lnTo>
                    <a:lnTo>
                      <a:pt x="25488" y="16370"/>
                    </a:lnTo>
                    <a:lnTo>
                      <a:pt x="24980" y="16662"/>
                    </a:lnTo>
                    <a:lnTo>
                      <a:pt x="25463" y="16814"/>
                    </a:lnTo>
                    <a:lnTo>
                      <a:pt x="25488" y="17106"/>
                    </a:lnTo>
                    <a:lnTo>
                      <a:pt x="24841" y="17284"/>
                    </a:lnTo>
                    <a:lnTo>
                      <a:pt x="25565" y="17462"/>
                    </a:lnTo>
                    <a:lnTo>
                      <a:pt x="25577" y="17741"/>
                    </a:lnTo>
                    <a:lnTo>
                      <a:pt x="25476" y="17881"/>
                    </a:lnTo>
                    <a:lnTo>
                      <a:pt x="25184" y="18021"/>
                    </a:lnTo>
                    <a:lnTo>
                      <a:pt x="25234" y="18161"/>
                    </a:lnTo>
                    <a:lnTo>
                      <a:pt x="25273" y="18681"/>
                    </a:lnTo>
                    <a:lnTo>
                      <a:pt x="25031" y="18783"/>
                    </a:lnTo>
                    <a:lnTo>
                      <a:pt x="25158" y="19151"/>
                    </a:lnTo>
                    <a:lnTo>
                      <a:pt x="25031" y="19392"/>
                    </a:lnTo>
                    <a:lnTo>
                      <a:pt x="24739" y="19316"/>
                    </a:lnTo>
                    <a:lnTo>
                      <a:pt x="24650" y="19964"/>
                    </a:lnTo>
                    <a:lnTo>
                      <a:pt x="24282" y="19951"/>
                    </a:lnTo>
                    <a:lnTo>
                      <a:pt x="24244" y="20485"/>
                    </a:lnTo>
                    <a:lnTo>
                      <a:pt x="24066" y="20637"/>
                    </a:lnTo>
                    <a:lnTo>
                      <a:pt x="23914" y="20637"/>
                    </a:lnTo>
                    <a:lnTo>
                      <a:pt x="23710" y="20599"/>
                    </a:lnTo>
                    <a:lnTo>
                      <a:pt x="23622" y="21005"/>
                    </a:lnTo>
                    <a:lnTo>
                      <a:pt x="23456" y="21120"/>
                    </a:lnTo>
                    <a:lnTo>
                      <a:pt x="23304" y="21120"/>
                    </a:lnTo>
                    <a:lnTo>
                      <a:pt x="23012" y="21005"/>
                    </a:lnTo>
                    <a:lnTo>
                      <a:pt x="22910" y="21259"/>
                    </a:lnTo>
                    <a:lnTo>
                      <a:pt x="22796" y="21412"/>
                    </a:lnTo>
                    <a:lnTo>
                      <a:pt x="22567" y="21488"/>
                    </a:lnTo>
                    <a:lnTo>
                      <a:pt x="22440" y="21463"/>
                    </a:lnTo>
                    <a:lnTo>
                      <a:pt x="22110" y="21285"/>
                    </a:lnTo>
                    <a:lnTo>
                      <a:pt x="21996" y="21463"/>
                    </a:lnTo>
                    <a:lnTo>
                      <a:pt x="21729" y="21691"/>
                    </a:lnTo>
                    <a:lnTo>
                      <a:pt x="21399" y="21704"/>
                    </a:lnTo>
                    <a:lnTo>
                      <a:pt x="21132" y="21361"/>
                    </a:lnTo>
                    <a:lnTo>
                      <a:pt x="20980" y="21551"/>
                    </a:lnTo>
                    <a:lnTo>
                      <a:pt x="20980" y="20193"/>
                    </a:lnTo>
                    <a:lnTo>
                      <a:pt x="21285" y="20243"/>
                    </a:lnTo>
                    <a:lnTo>
                      <a:pt x="22098" y="20142"/>
                    </a:lnTo>
                    <a:lnTo>
                      <a:pt x="22999" y="19926"/>
                    </a:lnTo>
                    <a:lnTo>
                      <a:pt x="24180" y="17881"/>
                    </a:lnTo>
                    <a:lnTo>
                      <a:pt x="24307" y="17462"/>
                    </a:lnTo>
                    <a:lnTo>
                      <a:pt x="24422" y="16611"/>
                    </a:lnTo>
                    <a:lnTo>
                      <a:pt x="24307" y="16052"/>
                    </a:lnTo>
                    <a:lnTo>
                      <a:pt x="24041" y="15697"/>
                    </a:lnTo>
                    <a:lnTo>
                      <a:pt x="24041" y="17030"/>
                    </a:lnTo>
                    <a:lnTo>
                      <a:pt x="23926" y="17691"/>
                    </a:lnTo>
                    <a:lnTo>
                      <a:pt x="22821" y="19596"/>
                    </a:lnTo>
                    <a:lnTo>
                      <a:pt x="22021" y="19837"/>
                    </a:lnTo>
                    <a:lnTo>
                      <a:pt x="21704" y="19862"/>
                    </a:lnTo>
                    <a:lnTo>
                      <a:pt x="21297" y="19926"/>
                    </a:lnTo>
                    <a:lnTo>
                      <a:pt x="20980" y="19837"/>
                    </a:lnTo>
                    <a:lnTo>
                      <a:pt x="20980" y="19545"/>
                    </a:lnTo>
                    <a:lnTo>
                      <a:pt x="20980" y="19253"/>
                    </a:lnTo>
                    <a:lnTo>
                      <a:pt x="20662" y="19253"/>
                    </a:lnTo>
                    <a:lnTo>
                      <a:pt x="20662" y="30835"/>
                    </a:lnTo>
                    <a:lnTo>
                      <a:pt x="20510" y="31000"/>
                    </a:lnTo>
                    <a:lnTo>
                      <a:pt x="20129" y="31013"/>
                    </a:lnTo>
                    <a:lnTo>
                      <a:pt x="20129" y="23583"/>
                    </a:lnTo>
                    <a:lnTo>
                      <a:pt x="20650" y="23583"/>
                    </a:lnTo>
                    <a:lnTo>
                      <a:pt x="20662" y="30835"/>
                    </a:lnTo>
                    <a:lnTo>
                      <a:pt x="20662" y="19253"/>
                    </a:lnTo>
                    <a:lnTo>
                      <a:pt x="20650" y="19545"/>
                    </a:lnTo>
                    <a:lnTo>
                      <a:pt x="20650" y="23253"/>
                    </a:lnTo>
                    <a:lnTo>
                      <a:pt x="19799" y="23253"/>
                    </a:lnTo>
                    <a:lnTo>
                      <a:pt x="19799" y="23583"/>
                    </a:lnTo>
                    <a:lnTo>
                      <a:pt x="19799" y="31026"/>
                    </a:lnTo>
                    <a:lnTo>
                      <a:pt x="19354" y="31026"/>
                    </a:lnTo>
                    <a:lnTo>
                      <a:pt x="19354" y="23583"/>
                    </a:lnTo>
                    <a:lnTo>
                      <a:pt x="19799" y="23583"/>
                    </a:lnTo>
                    <a:lnTo>
                      <a:pt x="19799" y="23253"/>
                    </a:lnTo>
                    <a:lnTo>
                      <a:pt x="19024" y="23253"/>
                    </a:lnTo>
                    <a:lnTo>
                      <a:pt x="19024" y="23583"/>
                    </a:lnTo>
                    <a:lnTo>
                      <a:pt x="19024" y="31026"/>
                    </a:lnTo>
                    <a:lnTo>
                      <a:pt x="18580" y="31026"/>
                    </a:lnTo>
                    <a:lnTo>
                      <a:pt x="18580" y="23583"/>
                    </a:lnTo>
                    <a:lnTo>
                      <a:pt x="19024" y="23583"/>
                    </a:lnTo>
                    <a:lnTo>
                      <a:pt x="19024" y="23253"/>
                    </a:lnTo>
                    <a:lnTo>
                      <a:pt x="18249" y="23253"/>
                    </a:lnTo>
                    <a:lnTo>
                      <a:pt x="18249" y="23583"/>
                    </a:lnTo>
                    <a:lnTo>
                      <a:pt x="18249" y="31026"/>
                    </a:lnTo>
                    <a:lnTo>
                      <a:pt x="17818" y="31026"/>
                    </a:lnTo>
                    <a:lnTo>
                      <a:pt x="17818" y="23583"/>
                    </a:lnTo>
                    <a:lnTo>
                      <a:pt x="18249" y="23583"/>
                    </a:lnTo>
                    <a:lnTo>
                      <a:pt x="18249" y="23253"/>
                    </a:lnTo>
                    <a:lnTo>
                      <a:pt x="17487" y="23253"/>
                    </a:lnTo>
                    <a:lnTo>
                      <a:pt x="17487" y="23583"/>
                    </a:lnTo>
                    <a:lnTo>
                      <a:pt x="17487" y="31026"/>
                    </a:lnTo>
                    <a:lnTo>
                      <a:pt x="17056" y="31026"/>
                    </a:lnTo>
                    <a:lnTo>
                      <a:pt x="17056" y="23583"/>
                    </a:lnTo>
                    <a:lnTo>
                      <a:pt x="17487" y="23583"/>
                    </a:lnTo>
                    <a:lnTo>
                      <a:pt x="17487" y="23253"/>
                    </a:lnTo>
                    <a:lnTo>
                      <a:pt x="16751" y="23253"/>
                    </a:lnTo>
                    <a:lnTo>
                      <a:pt x="16751" y="23583"/>
                    </a:lnTo>
                    <a:lnTo>
                      <a:pt x="16751" y="31026"/>
                    </a:lnTo>
                    <a:lnTo>
                      <a:pt x="16217" y="31013"/>
                    </a:lnTo>
                    <a:lnTo>
                      <a:pt x="16217" y="23583"/>
                    </a:lnTo>
                    <a:lnTo>
                      <a:pt x="16751" y="23583"/>
                    </a:lnTo>
                    <a:lnTo>
                      <a:pt x="16751" y="23253"/>
                    </a:lnTo>
                    <a:lnTo>
                      <a:pt x="16002" y="23253"/>
                    </a:lnTo>
                    <a:lnTo>
                      <a:pt x="16002" y="32143"/>
                    </a:lnTo>
                    <a:lnTo>
                      <a:pt x="15824" y="32372"/>
                    </a:lnTo>
                    <a:lnTo>
                      <a:pt x="15494" y="32473"/>
                    </a:lnTo>
                    <a:lnTo>
                      <a:pt x="15290" y="32245"/>
                    </a:lnTo>
                    <a:lnTo>
                      <a:pt x="15367" y="31356"/>
                    </a:lnTo>
                    <a:lnTo>
                      <a:pt x="15481" y="31610"/>
                    </a:lnTo>
                    <a:lnTo>
                      <a:pt x="15646" y="31877"/>
                    </a:lnTo>
                    <a:lnTo>
                      <a:pt x="15862" y="31610"/>
                    </a:lnTo>
                    <a:lnTo>
                      <a:pt x="15913" y="31457"/>
                    </a:lnTo>
                    <a:lnTo>
                      <a:pt x="16002" y="32143"/>
                    </a:lnTo>
                    <a:lnTo>
                      <a:pt x="16002" y="23253"/>
                    </a:lnTo>
                    <a:lnTo>
                      <a:pt x="15913" y="23583"/>
                    </a:lnTo>
                    <a:lnTo>
                      <a:pt x="15913" y="31013"/>
                    </a:lnTo>
                    <a:lnTo>
                      <a:pt x="15760" y="31089"/>
                    </a:lnTo>
                    <a:lnTo>
                      <a:pt x="15659" y="31229"/>
                    </a:lnTo>
                    <a:lnTo>
                      <a:pt x="15570" y="31089"/>
                    </a:lnTo>
                    <a:lnTo>
                      <a:pt x="15367" y="31000"/>
                    </a:lnTo>
                    <a:lnTo>
                      <a:pt x="15367" y="23583"/>
                    </a:lnTo>
                    <a:lnTo>
                      <a:pt x="15913" y="23583"/>
                    </a:lnTo>
                    <a:lnTo>
                      <a:pt x="15913" y="23253"/>
                    </a:lnTo>
                    <a:lnTo>
                      <a:pt x="15062" y="23253"/>
                    </a:lnTo>
                    <a:lnTo>
                      <a:pt x="15062" y="23583"/>
                    </a:lnTo>
                    <a:lnTo>
                      <a:pt x="15062" y="31000"/>
                    </a:lnTo>
                    <a:lnTo>
                      <a:pt x="14605" y="31000"/>
                    </a:lnTo>
                    <a:lnTo>
                      <a:pt x="14605" y="23583"/>
                    </a:lnTo>
                    <a:lnTo>
                      <a:pt x="15062" y="23583"/>
                    </a:lnTo>
                    <a:lnTo>
                      <a:pt x="15062" y="23253"/>
                    </a:lnTo>
                    <a:lnTo>
                      <a:pt x="14300" y="23253"/>
                    </a:lnTo>
                    <a:lnTo>
                      <a:pt x="14300" y="23583"/>
                    </a:lnTo>
                    <a:lnTo>
                      <a:pt x="14300" y="31000"/>
                    </a:lnTo>
                    <a:lnTo>
                      <a:pt x="13754" y="31000"/>
                    </a:lnTo>
                    <a:lnTo>
                      <a:pt x="13754" y="23583"/>
                    </a:lnTo>
                    <a:lnTo>
                      <a:pt x="14300" y="23583"/>
                    </a:lnTo>
                    <a:lnTo>
                      <a:pt x="14300" y="23253"/>
                    </a:lnTo>
                    <a:lnTo>
                      <a:pt x="13449" y="23253"/>
                    </a:lnTo>
                    <a:lnTo>
                      <a:pt x="13449" y="23583"/>
                    </a:lnTo>
                    <a:lnTo>
                      <a:pt x="13449" y="31000"/>
                    </a:lnTo>
                    <a:lnTo>
                      <a:pt x="12992" y="31000"/>
                    </a:lnTo>
                    <a:lnTo>
                      <a:pt x="12992" y="23583"/>
                    </a:lnTo>
                    <a:lnTo>
                      <a:pt x="13449" y="23583"/>
                    </a:lnTo>
                    <a:lnTo>
                      <a:pt x="13449" y="23253"/>
                    </a:lnTo>
                    <a:lnTo>
                      <a:pt x="12661" y="23253"/>
                    </a:lnTo>
                    <a:lnTo>
                      <a:pt x="12661" y="23583"/>
                    </a:lnTo>
                    <a:lnTo>
                      <a:pt x="12661" y="31000"/>
                    </a:lnTo>
                    <a:lnTo>
                      <a:pt x="10718" y="31000"/>
                    </a:lnTo>
                    <a:lnTo>
                      <a:pt x="10617" y="30835"/>
                    </a:lnTo>
                    <a:lnTo>
                      <a:pt x="10541" y="23583"/>
                    </a:lnTo>
                    <a:lnTo>
                      <a:pt x="12661" y="23583"/>
                    </a:lnTo>
                    <a:lnTo>
                      <a:pt x="12661" y="23253"/>
                    </a:lnTo>
                    <a:lnTo>
                      <a:pt x="10541" y="23253"/>
                    </a:lnTo>
                    <a:lnTo>
                      <a:pt x="10515" y="19545"/>
                    </a:lnTo>
                    <a:lnTo>
                      <a:pt x="20650" y="19545"/>
                    </a:lnTo>
                    <a:lnTo>
                      <a:pt x="20650" y="19253"/>
                    </a:lnTo>
                    <a:lnTo>
                      <a:pt x="20421" y="19253"/>
                    </a:lnTo>
                    <a:lnTo>
                      <a:pt x="20561" y="19113"/>
                    </a:lnTo>
                    <a:lnTo>
                      <a:pt x="20027" y="18161"/>
                    </a:lnTo>
                    <a:lnTo>
                      <a:pt x="20027" y="19189"/>
                    </a:lnTo>
                    <a:lnTo>
                      <a:pt x="19850" y="19164"/>
                    </a:lnTo>
                    <a:lnTo>
                      <a:pt x="19456" y="18834"/>
                    </a:lnTo>
                    <a:lnTo>
                      <a:pt x="19418" y="19253"/>
                    </a:lnTo>
                    <a:lnTo>
                      <a:pt x="19418" y="18719"/>
                    </a:lnTo>
                    <a:lnTo>
                      <a:pt x="19418" y="18084"/>
                    </a:lnTo>
                    <a:lnTo>
                      <a:pt x="19596" y="18021"/>
                    </a:lnTo>
                    <a:lnTo>
                      <a:pt x="20015" y="18923"/>
                    </a:lnTo>
                    <a:lnTo>
                      <a:pt x="20027" y="19189"/>
                    </a:lnTo>
                    <a:lnTo>
                      <a:pt x="20027" y="18161"/>
                    </a:lnTo>
                    <a:lnTo>
                      <a:pt x="19799" y="17741"/>
                    </a:lnTo>
                    <a:lnTo>
                      <a:pt x="20396" y="17589"/>
                    </a:lnTo>
                    <a:lnTo>
                      <a:pt x="21158" y="17513"/>
                    </a:lnTo>
                    <a:lnTo>
                      <a:pt x="21082" y="16637"/>
                    </a:lnTo>
                    <a:lnTo>
                      <a:pt x="21043" y="16078"/>
                    </a:lnTo>
                    <a:lnTo>
                      <a:pt x="21412" y="15748"/>
                    </a:lnTo>
                    <a:lnTo>
                      <a:pt x="21882" y="15303"/>
                    </a:lnTo>
                    <a:lnTo>
                      <a:pt x="22009" y="15125"/>
                    </a:lnTo>
                    <a:lnTo>
                      <a:pt x="22415" y="14859"/>
                    </a:lnTo>
                    <a:lnTo>
                      <a:pt x="22453" y="14719"/>
                    </a:lnTo>
                    <a:lnTo>
                      <a:pt x="22466" y="14566"/>
                    </a:lnTo>
                    <a:lnTo>
                      <a:pt x="23583" y="15659"/>
                    </a:lnTo>
                    <a:lnTo>
                      <a:pt x="23952" y="16129"/>
                    </a:lnTo>
                    <a:lnTo>
                      <a:pt x="24041" y="17030"/>
                    </a:lnTo>
                    <a:lnTo>
                      <a:pt x="24041" y="15697"/>
                    </a:lnTo>
                    <a:lnTo>
                      <a:pt x="23926" y="15532"/>
                    </a:lnTo>
                    <a:lnTo>
                      <a:pt x="23012" y="14630"/>
                    </a:lnTo>
                    <a:lnTo>
                      <a:pt x="22580" y="14071"/>
                    </a:lnTo>
                    <a:lnTo>
                      <a:pt x="35547" y="5041"/>
                    </a:lnTo>
                    <a:lnTo>
                      <a:pt x="35674" y="5080"/>
                    </a:lnTo>
                    <a:lnTo>
                      <a:pt x="35674" y="4686"/>
                    </a:lnTo>
                    <a:lnTo>
                      <a:pt x="35445" y="4699"/>
                    </a:lnTo>
                    <a:lnTo>
                      <a:pt x="32499" y="5359"/>
                    </a:lnTo>
                    <a:lnTo>
                      <a:pt x="29921" y="6858"/>
                    </a:lnTo>
                    <a:lnTo>
                      <a:pt x="29222" y="7353"/>
                    </a:lnTo>
                    <a:lnTo>
                      <a:pt x="29184" y="6070"/>
                    </a:lnTo>
                    <a:lnTo>
                      <a:pt x="30226" y="5397"/>
                    </a:lnTo>
                    <a:lnTo>
                      <a:pt x="31064" y="4178"/>
                    </a:lnTo>
                    <a:lnTo>
                      <a:pt x="30594" y="3606"/>
                    </a:lnTo>
                    <a:lnTo>
                      <a:pt x="30594" y="4127"/>
                    </a:lnTo>
                    <a:lnTo>
                      <a:pt x="30543" y="4368"/>
                    </a:lnTo>
                    <a:lnTo>
                      <a:pt x="30226" y="4813"/>
                    </a:lnTo>
                    <a:lnTo>
                      <a:pt x="30048" y="5105"/>
                    </a:lnTo>
                    <a:lnTo>
                      <a:pt x="29286" y="5638"/>
                    </a:lnTo>
                    <a:lnTo>
                      <a:pt x="29171" y="5168"/>
                    </a:lnTo>
                    <a:lnTo>
                      <a:pt x="29133" y="5029"/>
                    </a:lnTo>
                    <a:lnTo>
                      <a:pt x="29057" y="7467"/>
                    </a:lnTo>
                    <a:lnTo>
                      <a:pt x="26644" y="9169"/>
                    </a:lnTo>
                    <a:lnTo>
                      <a:pt x="23761" y="11836"/>
                    </a:lnTo>
                    <a:lnTo>
                      <a:pt x="22136" y="13944"/>
                    </a:lnTo>
                    <a:lnTo>
                      <a:pt x="22136" y="14554"/>
                    </a:lnTo>
                    <a:lnTo>
                      <a:pt x="22123" y="14681"/>
                    </a:lnTo>
                    <a:lnTo>
                      <a:pt x="21983" y="14757"/>
                    </a:lnTo>
                    <a:lnTo>
                      <a:pt x="21793" y="14884"/>
                    </a:lnTo>
                    <a:lnTo>
                      <a:pt x="21653" y="15087"/>
                    </a:lnTo>
                    <a:lnTo>
                      <a:pt x="21463" y="15240"/>
                    </a:lnTo>
                    <a:lnTo>
                      <a:pt x="21158" y="15544"/>
                    </a:lnTo>
                    <a:lnTo>
                      <a:pt x="20713" y="15938"/>
                    </a:lnTo>
                    <a:lnTo>
                      <a:pt x="20802" y="17170"/>
                    </a:lnTo>
                    <a:lnTo>
                      <a:pt x="20523" y="17259"/>
                    </a:lnTo>
                    <a:lnTo>
                      <a:pt x="20193" y="17284"/>
                    </a:lnTo>
                    <a:lnTo>
                      <a:pt x="20180" y="16903"/>
                    </a:lnTo>
                    <a:lnTo>
                      <a:pt x="20167" y="16078"/>
                    </a:lnTo>
                    <a:lnTo>
                      <a:pt x="20396" y="14592"/>
                    </a:lnTo>
                    <a:lnTo>
                      <a:pt x="21386" y="13804"/>
                    </a:lnTo>
                    <a:lnTo>
                      <a:pt x="21945" y="13335"/>
                    </a:lnTo>
                    <a:lnTo>
                      <a:pt x="21869" y="13563"/>
                    </a:lnTo>
                    <a:lnTo>
                      <a:pt x="21729" y="13957"/>
                    </a:lnTo>
                    <a:lnTo>
                      <a:pt x="22136" y="14554"/>
                    </a:lnTo>
                    <a:lnTo>
                      <a:pt x="22136" y="13944"/>
                    </a:lnTo>
                    <a:lnTo>
                      <a:pt x="22199" y="13639"/>
                    </a:lnTo>
                    <a:lnTo>
                      <a:pt x="22377" y="13055"/>
                    </a:lnTo>
                    <a:lnTo>
                      <a:pt x="22466" y="12801"/>
                    </a:lnTo>
                    <a:lnTo>
                      <a:pt x="22390" y="12534"/>
                    </a:lnTo>
                    <a:lnTo>
                      <a:pt x="22313" y="12293"/>
                    </a:lnTo>
                    <a:lnTo>
                      <a:pt x="22225" y="12077"/>
                    </a:lnTo>
                    <a:lnTo>
                      <a:pt x="22009" y="11988"/>
                    </a:lnTo>
                    <a:lnTo>
                      <a:pt x="22009" y="12865"/>
                    </a:lnTo>
                    <a:lnTo>
                      <a:pt x="21729" y="13093"/>
                    </a:lnTo>
                    <a:lnTo>
                      <a:pt x="21361" y="12636"/>
                    </a:lnTo>
                    <a:lnTo>
                      <a:pt x="21590" y="12357"/>
                    </a:lnTo>
                    <a:lnTo>
                      <a:pt x="21869" y="12293"/>
                    </a:lnTo>
                    <a:lnTo>
                      <a:pt x="22009" y="12865"/>
                    </a:lnTo>
                    <a:lnTo>
                      <a:pt x="22009" y="11988"/>
                    </a:lnTo>
                    <a:lnTo>
                      <a:pt x="21412" y="12052"/>
                    </a:lnTo>
                    <a:lnTo>
                      <a:pt x="21107" y="11747"/>
                    </a:lnTo>
                    <a:lnTo>
                      <a:pt x="21107" y="12407"/>
                    </a:lnTo>
                    <a:lnTo>
                      <a:pt x="20713" y="12865"/>
                    </a:lnTo>
                    <a:lnTo>
                      <a:pt x="20523" y="12750"/>
                    </a:lnTo>
                    <a:lnTo>
                      <a:pt x="20561" y="12268"/>
                    </a:lnTo>
                    <a:lnTo>
                      <a:pt x="20777" y="12014"/>
                    </a:lnTo>
                    <a:lnTo>
                      <a:pt x="20891" y="12217"/>
                    </a:lnTo>
                    <a:lnTo>
                      <a:pt x="21107" y="12407"/>
                    </a:lnTo>
                    <a:lnTo>
                      <a:pt x="21107" y="11747"/>
                    </a:lnTo>
                    <a:lnTo>
                      <a:pt x="29057" y="7467"/>
                    </a:lnTo>
                    <a:lnTo>
                      <a:pt x="29057" y="4965"/>
                    </a:lnTo>
                    <a:lnTo>
                      <a:pt x="28981" y="7099"/>
                    </a:lnTo>
                    <a:lnTo>
                      <a:pt x="28854" y="7188"/>
                    </a:lnTo>
                    <a:lnTo>
                      <a:pt x="20116" y="12306"/>
                    </a:lnTo>
                    <a:lnTo>
                      <a:pt x="19824" y="11785"/>
                    </a:lnTo>
                    <a:lnTo>
                      <a:pt x="19202" y="11480"/>
                    </a:lnTo>
                    <a:lnTo>
                      <a:pt x="19151" y="11353"/>
                    </a:lnTo>
                    <a:lnTo>
                      <a:pt x="19951" y="10591"/>
                    </a:lnTo>
                    <a:lnTo>
                      <a:pt x="20091" y="10375"/>
                    </a:lnTo>
                    <a:lnTo>
                      <a:pt x="28892" y="5943"/>
                    </a:lnTo>
                    <a:lnTo>
                      <a:pt x="28981" y="7099"/>
                    </a:lnTo>
                    <a:lnTo>
                      <a:pt x="28981" y="4902"/>
                    </a:lnTo>
                    <a:lnTo>
                      <a:pt x="28867" y="5600"/>
                    </a:lnTo>
                    <a:lnTo>
                      <a:pt x="28524" y="5664"/>
                    </a:lnTo>
                    <a:lnTo>
                      <a:pt x="27419" y="5791"/>
                    </a:lnTo>
                    <a:lnTo>
                      <a:pt x="26885" y="5930"/>
                    </a:lnTo>
                    <a:lnTo>
                      <a:pt x="26797" y="5626"/>
                    </a:lnTo>
                    <a:lnTo>
                      <a:pt x="27762" y="5397"/>
                    </a:lnTo>
                    <a:lnTo>
                      <a:pt x="28054" y="5321"/>
                    </a:lnTo>
                    <a:lnTo>
                      <a:pt x="28295" y="5295"/>
                    </a:lnTo>
                    <a:lnTo>
                      <a:pt x="28448" y="5245"/>
                    </a:lnTo>
                    <a:lnTo>
                      <a:pt x="28790" y="5168"/>
                    </a:lnTo>
                    <a:lnTo>
                      <a:pt x="28867" y="5600"/>
                    </a:lnTo>
                    <a:lnTo>
                      <a:pt x="28867" y="4826"/>
                    </a:lnTo>
                    <a:lnTo>
                      <a:pt x="28219" y="4953"/>
                    </a:lnTo>
                    <a:lnTo>
                      <a:pt x="27978" y="5029"/>
                    </a:lnTo>
                    <a:lnTo>
                      <a:pt x="26670" y="5245"/>
                    </a:lnTo>
                    <a:lnTo>
                      <a:pt x="26670" y="4800"/>
                    </a:lnTo>
                    <a:lnTo>
                      <a:pt x="26898" y="4546"/>
                    </a:lnTo>
                    <a:lnTo>
                      <a:pt x="28409" y="4038"/>
                    </a:lnTo>
                    <a:lnTo>
                      <a:pt x="29222" y="3568"/>
                    </a:lnTo>
                    <a:lnTo>
                      <a:pt x="29946" y="2717"/>
                    </a:lnTo>
                    <a:lnTo>
                      <a:pt x="29946" y="3302"/>
                    </a:lnTo>
                    <a:lnTo>
                      <a:pt x="30200" y="3632"/>
                    </a:lnTo>
                    <a:lnTo>
                      <a:pt x="30441" y="3911"/>
                    </a:lnTo>
                    <a:lnTo>
                      <a:pt x="30594" y="4127"/>
                    </a:lnTo>
                    <a:lnTo>
                      <a:pt x="30594" y="3606"/>
                    </a:lnTo>
                    <a:lnTo>
                      <a:pt x="30429" y="3390"/>
                    </a:lnTo>
                    <a:lnTo>
                      <a:pt x="30276" y="3175"/>
                    </a:lnTo>
                    <a:lnTo>
                      <a:pt x="30276" y="2476"/>
                    </a:lnTo>
                    <a:lnTo>
                      <a:pt x="29984" y="1828"/>
                    </a:lnTo>
                    <a:lnTo>
                      <a:pt x="29946" y="1701"/>
                    </a:lnTo>
                    <a:lnTo>
                      <a:pt x="29870" y="1473"/>
                    </a:lnTo>
                    <a:lnTo>
                      <a:pt x="29654" y="1244"/>
                    </a:lnTo>
                    <a:lnTo>
                      <a:pt x="29654" y="2184"/>
                    </a:lnTo>
                    <a:lnTo>
                      <a:pt x="29540" y="2463"/>
                    </a:lnTo>
                    <a:lnTo>
                      <a:pt x="29464" y="2222"/>
                    </a:lnTo>
                    <a:lnTo>
                      <a:pt x="29324" y="1498"/>
                    </a:lnTo>
                    <a:lnTo>
                      <a:pt x="29464" y="1511"/>
                    </a:lnTo>
                    <a:lnTo>
                      <a:pt x="29654" y="2184"/>
                    </a:lnTo>
                    <a:lnTo>
                      <a:pt x="29654" y="1244"/>
                    </a:lnTo>
                    <a:lnTo>
                      <a:pt x="29311" y="1168"/>
                    </a:lnTo>
                    <a:lnTo>
                      <a:pt x="29311" y="1498"/>
                    </a:lnTo>
                    <a:lnTo>
                      <a:pt x="29298" y="2857"/>
                    </a:lnTo>
                    <a:lnTo>
                      <a:pt x="29146" y="3060"/>
                    </a:lnTo>
                    <a:lnTo>
                      <a:pt x="28867" y="2527"/>
                    </a:lnTo>
                    <a:lnTo>
                      <a:pt x="29006" y="2501"/>
                    </a:lnTo>
                    <a:lnTo>
                      <a:pt x="29197" y="2413"/>
                    </a:lnTo>
                    <a:lnTo>
                      <a:pt x="29298" y="2857"/>
                    </a:lnTo>
                    <a:lnTo>
                      <a:pt x="29298" y="1536"/>
                    </a:lnTo>
                    <a:lnTo>
                      <a:pt x="29108" y="2108"/>
                    </a:lnTo>
                    <a:lnTo>
                      <a:pt x="28727" y="2222"/>
                    </a:lnTo>
                    <a:lnTo>
                      <a:pt x="28727" y="1612"/>
                    </a:lnTo>
                    <a:lnTo>
                      <a:pt x="28994" y="1473"/>
                    </a:lnTo>
                    <a:lnTo>
                      <a:pt x="29248" y="1473"/>
                    </a:lnTo>
                    <a:lnTo>
                      <a:pt x="29311" y="1168"/>
                    </a:lnTo>
                    <a:lnTo>
                      <a:pt x="28905" y="1117"/>
                    </a:lnTo>
                    <a:lnTo>
                      <a:pt x="28498" y="1358"/>
                    </a:lnTo>
                    <a:lnTo>
                      <a:pt x="28371" y="1612"/>
                    </a:lnTo>
                    <a:lnTo>
                      <a:pt x="28244" y="2247"/>
                    </a:lnTo>
                    <a:lnTo>
                      <a:pt x="28409" y="2463"/>
                    </a:lnTo>
                    <a:lnTo>
                      <a:pt x="28562" y="2616"/>
                    </a:lnTo>
                    <a:lnTo>
                      <a:pt x="28778" y="3124"/>
                    </a:lnTo>
                    <a:lnTo>
                      <a:pt x="28917" y="3314"/>
                    </a:lnTo>
                    <a:lnTo>
                      <a:pt x="28752" y="3479"/>
                    </a:lnTo>
                    <a:lnTo>
                      <a:pt x="28270" y="3746"/>
                    </a:lnTo>
                    <a:lnTo>
                      <a:pt x="26695" y="4279"/>
                    </a:lnTo>
                    <a:lnTo>
                      <a:pt x="26276" y="4800"/>
                    </a:lnTo>
                    <a:lnTo>
                      <a:pt x="26212" y="5092"/>
                    </a:lnTo>
                    <a:lnTo>
                      <a:pt x="26352" y="5346"/>
                    </a:lnTo>
                    <a:lnTo>
                      <a:pt x="26390" y="5473"/>
                    </a:lnTo>
                    <a:lnTo>
                      <a:pt x="26441" y="5626"/>
                    </a:lnTo>
                    <a:lnTo>
                      <a:pt x="26517" y="5892"/>
                    </a:lnTo>
                    <a:lnTo>
                      <a:pt x="24904" y="6413"/>
                    </a:lnTo>
                    <a:lnTo>
                      <a:pt x="23482" y="7289"/>
                    </a:lnTo>
                    <a:lnTo>
                      <a:pt x="22072" y="8128"/>
                    </a:lnTo>
                    <a:lnTo>
                      <a:pt x="20320" y="9575"/>
                    </a:lnTo>
                    <a:lnTo>
                      <a:pt x="19685" y="10388"/>
                    </a:lnTo>
                    <a:lnTo>
                      <a:pt x="18808" y="11226"/>
                    </a:lnTo>
                    <a:lnTo>
                      <a:pt x="18846" y="11480"/>
                    </a:lnTo>
                    <a:lnTo>
                      <a:pt x="18973" y="11709"/>
                    </a:lnTo>
                    <a:lnTo>
                      <a:pt x="19583" y="12026"/>
                    </a:lnTo>
                    <a:lnTo>
                      <a:pt x="20180" y="13017"/>
                    </a:lnTo>
                    <a:lnTo>
                      <a:pt x="20383" y="13081"/>
                    </a:lnTo>
                    <a:lnTo>
                      <a:pt x="20561" y="13182"/>
                    </a:lnTo>
                    <a:lnTo>
                      <a:pt x="20853" y="13182"/>
                    </a:lnTo>
                    <a:lnTo>
                      <a:pt x="21069" y="12954"/>
                    </a:lnTo>
                    <a:lnTo>
                      <a:pt x="21221" y="13017"/>
                    </a:lnTo>
                    <a:lnTo>
                      <a:pt x="21475" y="13284"/>
                    </a:lnTo>
                    <a:lnTo>
                      <a:pt x="20104" y="14414"/>
                    </a:lnTo>
                    <a:lnTo>
                      <a:pt x="19824" y="16078"/>
                    </a:lnTo>
                    <a:lnTo>
                      <a:pt x="19799" y="16840"/>
                    </a:lnTo>
                    <a:lnTo>
                      <a:pt x="19799" y="17259"/>
                    </a:lnTo>
                    <a:lnTo>
                      <a:pt x="19570" y="17335"/>
                    </a:lnTo>
                    <a:lnTo>
                      <a:pt x="19304" y="17297"/>
                    </a:lnTo>
                    <a:lnTo>
                      <a:pt x="19304" y="17627"/>
                    </a:lnTo>
                    <a:lnTo>
                      <a:pt x="19304" y="17754"/>
                    </a:lnTo>
                    <a:lnTo>
                      <a:pt x="19100" y="17665"/>
                    </a:lnTo>
                    <a:lnTo>
                      <a:pt x="19100" y="18046"/>
                    </a:lnTo>
                    <a:lnTo>
                      <a:pt x="18999" y="18948"/>
                    </a:lnTo>
                    <a:lnTo>
                      <a:pt x="18897" y="19075"/>
                    </a:lnTo>
                    <a:lnTo>
                      <a:pt x="18656" y="19075"/>
                    </a:lnTo>
                    <a:lnTo>
                      <a:pt x="18415" y="18821"/>
                    </a:lnTo>
                    <a:lnTo>
                      <a:pt x="18415" y="19253"/>
                    </a:lnTo>
                    <a:lnTo>
                      <a:pt x="17653" y="19253"/>
                    </a:lnTo>
                    <a:lnTo>
                      <a:pt x="17983" y="18681"/>
                    </a:lnTo>
                    <a:lnTo>
                      <a:pt x="18262" y="19100"/>
                    </a:lnTo>
                    <a:lnTo>
                      <a:pt x="18415" y="19253"/>
                    </a:lnTo>
                    <a:lnTo>
                      <a:pt x="18415" y="18821"/>
                    </a:lnTo>
                    <a:lnTo>
                      <a:pt x="18288" y="18681"/>
                    </a:lnTo>
                    <a:lnTo>
                      <a:pt x="18072" y="18237"/>
                    </a:lnTo>
                    <a:lnTo>
                      <a:pt x="18313" y="18021"/>
                    </a:lnTo>
                    <a:lnTo>
                      <a:pt x="18415" y="17729"/>
                    </a:lnTo>
                    <a:lnTo>
                      <a:pt x="18478" y="17437"/>
                    </a:lnTo>
                    <a:lnTo>
                      <a:pt x="18669" y="17691"/>
                    </a:lnTo>
                    <a:lnTo>
                      <a:pt x="18910" y="17919"/>
                    </a:lnTo>
                    <a:lnTo>
                      <a:pt x="19100" y="18046"/>
                    </a:lnTo>
                    <a:lnTo>
                      <a:pt x="19100" y="17665"/>
                    </a:lnTo>
                    <a:lnTo>
                      <a:pt x="18681" y="17259"/>
                    </a:lnTo>
                    <a:lnTo>
                      <a:pt x="18529" y="16903"/>
                    </a:lnTo>
                    <a:lnTo>
                      <a:pt x="18745" y="16713"/>
                    </a:lnTo>
                    <a:lnTo>
                      <a:pt x="18834" y="17018"/>
                    </a:lnTo>
                    <a:lnTo>
                      <a:pt x="18961" y="17424"/>
                    </a:lnTo>
                    <a:lnTo>
                      <a:pt x="19291" y="17627"/>
                    </a:lnTo>
                    <a:lnTo>
                      <a:pt x="19304" y="17297"/>
                    </a:lnTo>
                    <a:lnTo>
                      <a:pt x="18973" y="16357"/>
                    </a:lnTo>
                    <a:lnTo>
                      <a:pt x="18872" y="16129"/>
                    </a:lnTo>
                    <a:lnTo>
                      <a:pt x="18834" y="15963"/>
                    </a:lnTo>
                    <a:lnTo>
                      <a:pt x="18884" y="14935"/>
                    </a:lnTo>
                    <a:lnTo>
                      <a:pt x="19608" y="16344"/>
                    </a:lnTo>
                    <a:lnTo>
                      <a:pt x="19799" y="16840"/>
                    </a:lnTo>
                    <a:lnTo>
                      <a:pt x="19799" y="16065"/>
                    </a:lnTo>
                    <a:lnTo>
                      <a:pt x="19037" y="14452"/>
                    </a:lnTo>
                    <a:lnTo>
                      <a:pt x="19062" y="12560"/>
                    </a:lnTo>
                    <a:lnTo>
                      <a:pt x="19138" y="12141"/>
                    </a:lnTo>
                    <a:lnTo>
                      <a:pt x="18783" y="11950"/>
                    </a:lnTo>
                    <a:lnTo>
                      <a:pt x="18783" y="12306"/>
                    </a:lnTo>
                    <a:lnTo>
                      <a:pt x="18656" y="12420"/>
                    </a:lnTo>
                    <a:lnTo>
                      <a:pt x="18592" y="14224"/>
                    </a:lnTo>
                    <a:lnTo>
                      <a:pt x="18478" y="15963"/>
                    </a:lnTo>
                    <a:lnTo>
                      <a:pt x="18567" y="16408"/>
                    </a:lnTo>
                    <a:lnTo>
                      <a:pt x="18402" y="16560"/>
                    </a:lnTo>
                    <a:lnTo>
                      <a:pt x="18224" y="16090"/>
                    </a:lnTo>
                    <a:lnTo>
                      <a:pt x="18224" y="16649"/>
                    </a:lnTo>
                    <a:lnTo>
                      <a:pt x="18224" y="16992"/>
                    </a:lnTo>
                    <a:lnTo>
                      <a:pt x="18224" y="17246"/>
                    </a:lnTo>
                    <a:lnTo>
                      <a:pt x="18046" y="17907"/>
                    </a:lnTo>
                    <a:lnTo>
                      <a:pt x="17792" y="17589"/>
                    </a:lnTo>
                    <a:lnTo>
                      <a:pt x="17780" y="17932"/>
                    </a:lnTo>
                    <a:lnTo>
                      <a:pt x="17767" y="18262"/>
                    </a:lnTo>
                    <a:lnTo>
                      <a:pt x="17526" y="18948"/>
                    </a:lnTo>
                    <a:lnTo>
                      <a:pt x="17335" y="19100"/>
                    </a:lnTo>
                    <a:lnTo>
                      <a:pt x="17068" y="19126"/>
                    </a:lnTo>
                    <a:lnTo>
                      <a:pt x="16751" y="18770"/>
                    </a:lnTo>
                    <a:lnTo>
                      <a:pt x="16713" y="19253"/>
                    </a:lnTo>
                    <a:lnTo>
                      <a:pt x="16141" y="19253"/>
                    </a:lnTo>
                    <a:lnTo>
                      <a:pt x="16243" y="19100"/>
                    </a:lnTo>
                    <a:lnTo>
                      <a:pt x="16395" y="18770"/>
                    </a:lnTo>
                    <a:lnTo>
                      <a:pt x="16573" y="19075"/>
                    </a:lnTo>
                    <a:lnTo>
                      <a:pt x="16713" y="19253"/>
                    </a:lnTo>
                    <a:lnTo>
                      <a:pt x="16713" y="18707"/>
                    </a:lnTo>
                    <a:lnTo>
                      <a:pt x="16624" y="18529"/>
                    </a:lnTo>
                    <a:lnTo>
                      <a:pt x="16979" y="18351"/>
                    </a:lnTo>
                    <a:lnTo>
                      <a:pt x="17094" y="18034"/>
                    </a:lnTo>
                    <a:lnTo>
                      <a:pt x="17183" y="17729"/>
                    </a:lnTo>
                    <a:lnTo>
                      <a:pt x="17348" y="18008"/>
                    </a:lnTo>
                    <a:lnTo>
                      <a:pt x="17602" y="18237"/>
                    </a:lnTo>
                    <a:lnTo>
                      <a:pt x="17767" y="18262"/>
                    </a:lnTo>
                    <a:lnTo>
                      <a:pt x="17767" y="17932"/>
                    </a:lnTo>
                    <a:lnTo>
                      <a:pt x="17399" y="17564"/>
                    </a:lnTo>
                    <a:lnTo>
                      <a:pt x="17259" y="17106"/>
                    </a:lnTo>
                    <a:lnTo>
                      <a:pt x="17424" y="17018"/>
                    </a:lnTo>
                    <a:lnTo>
                      <a:pt x="17500" y="16878"/>
                    </a:lnTo>
                    <a:lnTo>
                      <a:pt x="17627" y="16535"/>
                    </a:lnTo>
                    <a:lnTo>
                      <a:pt x="17754" y="16713"/>
                    </a:lnTo>
                    <a:lnTo>
                      <a:pt x="17945" y="16865"/>
                    </a:lnTo>
                    <a:lnTo>
                      <a:pt x="18224" y="16992"/>
                    </a:lnTo>
                    <a:lnTo>
                      <a:pt x="18224" y="16649"/>
                    </a:lnTo>
                    <a:lnTo>
                      <a:pt x="18008" y="16573"/>
                    </a:lnTo>
                    <a:lnTo>
                      <a:pt x="17741" y="16167"/>
                    </a:lnTo>
                    <a:lnTo>
                      <a:pt x="17716" y="14516"/>
                    </a:lnTo>
                    <a:lnTo>
                      <a:pt x="17246" y="16764"/>
                    </a:lnTo>
                    <a:lnTo>
                      <a:pt x="17132" y="16624"/>
                    </a:lnTo>
                    <a:lnTo>
                      <a:pt x="17068" y="16852"/>
                    </a:lnTo>
                    <a:lnTo>
                      <a:pt x="16979" y="17183"/>
                    </a:lnTo>
                    <a:lnTo>
                      <a:pt x="16903" y="17551"/>
                    </a:lnTo>
                    <a:lnTo>
                      <a:pt x="16789" y="18097"/>
                    </a:lnTo>
                    <a:lnTo>
                      <a:pt x="16510" y="18224"/>
                    </a:lnTo>
                    <a:lnTo>
                      <a:pt x="16433" y="18084"/>
                    </a:lnTo>
                    <a:lnTo>
                      <a:pt x="16205" y="18097"/>
                    </a:lnTo>
                    <a:lnTo>
                      <a:pt x="16205" y="18440"/>
                    </a:lnTo>
                    <a:lnTo>
                      <a:pt x="15887" y="19100"/>
                    </a:lnTo>
                    <a:lnTo>
                      <a:pt x="15646" y="19075"/>
                    </a:lnTo>
                    <a:lnTo>
                      <a:pt x="15252" y="19024"/>
                    </a:lnTo>
                    <a:lnTo>
                      <a:pt x="15227" y="19253"/>
                    </a:lnTo>
                    <a:lnTo>
                      <a:pt x="14224" y="19253"/>
                    </a:lnTo>
                    <a:lnTo>
                      <a:pt x="14452" y="19011"/>
                    </a:lnTo>
                    <a:lnTo>
                      <a:pt x="14808" y="18592"/>
                    </a:lnTo>
                    <a:lnTo>
                      <a:pt x="14884" y="18834"/>
                    </a:lnTo>
                    <a:lnTo>
                      <a:pt x="15011" y="19113"/>
                    </a:lnTo>
                    <a:lnTo>
                      <a:pt x="15227" y="19253"/>
                    </a:lnTo>
                    <a:lnTo>
                      <a:pt x="15227" y="18948"/>
                    </a:lnTo>
                    <a:lnTo>
                      <a:pt x="15125" y="18592"/>
                    </a:lnTo>
                    <a:lnTo>
                      <a:pt x="15049" y="18288"/>
                    </a:lnTo>
                    <a:lnTo>
                      <a:pt x="15341" y="18173"/>
                    </a:lnTo>
                    <a:lnTo>
                      <a:pt x="15519" y="17932"/>
                    </a:lnTo>
                    <a:lnTo>
                      <a:pt x="15659" y="17716"/>
                    </a:lnTo>
                    <a:lnTo>
                      <a:pt x="15748" y="17995"/>
                    </a:lnTo>
                    <a:lnTo>
                      <a:pt x="15913" y="18300"/>
                    </a:lnTo>
                    <a:lnTo>
                      <a:pt x="16205" y="18440"/>
                    </a:lnTo>
                    <a:lnTo>
                      <a:pt x="16205" y="18097"/>
                    </a:lnTo>
                    <a:lnTo>
                      <a:pt x="16027" y="18008"/>
                    </a:lnTo>
                    <a:lnTo>
                      <a:pt x="15900" y="17310"/>
                    </a:lnTo>
                    <a:lnTo>
                      <a:pt x="16217" y="16865"/>
                    </a:lnTo>
                    <a:lnTo>
                      <a:pt x="16344" y="16637"/>
                    </a:lnTo>
                    <a:lnTo>
                      <a:pt x="16471" y="16865"/>
                    </a:lnTo>
                    <a:lnTo>
                      <a:pt x="16598" y="17018"/>
                    </a:lnTo>
                    <a:lnTo>
                      <a:pt x="16789" y="17170"/>
                    </a:lnTo>
                    <a:lnTo>
                      <a:pt x="16979" y="17183"/>
                    </a:lnTo>
                    <a:lnTo>
                      <a:pt x="16979" y="16878"/>
                    </a:lnTo>
                    <a:lnTo>
                      <a:pt x="16662" y="16637"/>
                    </a:lnTo>
                    <a:lnTo>
                      <a:pt x="16548" y="16344"/>
                    </a:lnTo>
                    <a:lnTo>
                      <a:pt x="16548" y="16217"/>
                    </a:lnTo>
                    <a:lnTo>
                      <a:pt x="16243" y="16129"/>
                    </a:lnTo>
                    <a:lnTo>
                      <a:pt x="16065" y="16522"/>
                    </a:lnTo>
                    <a:lnTo>
                      <a:pt x="15849" y="16865"/>
                    </a:lnTo>
                    <a:lnTo>
                      <a:pt x="15595" y="16268"/>
                    </a:lnTo>
                    <a:lnTo>
                      <a:pt x="15544" y="16776"/>
                    </a:lnTo>
                    <a:lnTo>
                      <a:pt x="15519" y="17145"/>
                    </a:lnTo>
                    <a:lnTo>
                      <a:pt x="15506" y="17373"/>
                    </a:lnTo>
                    <a:lnTo>
                      <a:pt x="15240" y="17856"/>
                    </a:lnTo>
                    <a:lnTo>
                      <a:pt x="14998" y="17945"/>
                    </a:lnTo>
                    <a:lnTo>
                      <a:pt x="14947" y="17729"/>
                    </a:lnTo>
                    <a:lnTo>
                      <a:pt x="14846" y="17907"/>
                    </a:lnTo>
                    <a:lnTo>
                      <a:pt x="14693" y="17792"/>
                    </a:lnTo>
                    <a:lnTo>
                      <a:pt x="14693" y="18211"/>
                    </a:lnTo>
                    <a:lnTo>
                      <a:pt x="14084" y="19011"/>
                    </a:lnTo>
                    <a:lnTo>
                      <a:pt x="13830" y="18910"/>
                    </a:lnTo>
                    <a:lnTo>
                      <a:pt x="13830" y="19253"/>
                    </a:lnTo>
                    <a:lnTo>
                      <a:pt x="13550" y="19253"/>
                    </a:lnTo>
                    <a:lnTo>
                      <a:pt x="13830" y="19253"/>
                    </a:lnTo>
                    <a:lnTo>
                      <a:pt x="13830" y="18910"/>
                    </a:lnTo>
                    <a:lnTo>
                      <a:pt x="13677" y="18834"/>
                    </a:lnTo>
                    <a:lnTo>
                      <a:pt x="13563" y="18542"/>
                    </a:lnTo>
                    <a:lnTo>
                      <a:pt x="13563" y="19138"/>
                    </a:lnTo>
                    <a:lnTo>
                      <a:pt x="12382" y="19253"/>
                    </a:lnTo>
                    <a:lnTo>
                      <a:pt x="12395" y="18884"/>
                    </a:lnTo>
                    <a:lnTo>
                      <a:pt x="12280" y="19151"/>
                    </a:lnTo>
                    <a:lnTo>
                      <a:pt x="11722" y="19253"/>
                    </a:lnTo>
                    <a:lnTo>
                      <a:pt x="12039" y="18554"/>
                    </a:lnTo>
                    <a:lnTo>
                      <a:pt x="12115" y="18808"/>
                    </a:lnTo>
                    <a:lnTo>
                      <a:pt x="12407" y="18859"/>
                    </a:lnTo>
                    <a:lnTo>
                      <a:pt x="12573" y="18884"/>
                    </a:lnTo>
                    <a:lnTo>
                      <a:pt x="12814" y="18542"/>
                    </a:lnTo>
                    <a:lnTo>
                      <a:pt x="13106" y="18110"/>
                    </a:lnTo>
                    <a:lnTo>
                      <a:pt x="13258" y="18656"/>
                    </a:lnTo>
                    <a:lnTo>
                      <a:pt x="13385" y="19062"/>
                    </a:lnTo>
                    <a:lnTo>
                      <a:pt x="13563" y="19138"/>
                    </a:lnTo>
                    <a:lnTo>
                      <a:pt x="13563" y="18542"/>
                    </a:lnTo>
                    <a:lnTo>
                      <a:pt x="13462" y="18084"/>
                    </a:lnTo>
                    <a:lnTo>
                      <a:pt x="13423" y="17830"/>
                    </a:lnTo>
                    <a:lnTo>
                      <a:pt x="13576" y="17780"/>
                    </a:lnTo>
                    <a:lnTo>
                      <a:pt x="13982" y="17538"/>
                    </a:lnTo>
                    <a:lnTo>
                      <a:pt x="14249" y="17259"/>
                    </a:lnTo>
                    <a:lnTo>
                      <a:pt x="14312" y="17602"/>
                    </a:lnTo>
                    <a:lnTo>
                      <a:pt x="14439" y="17983"/>
                    </a:lnTo>
                    <a:lnTo>
                      <a:pt x="14693" y="18211"/>
                    </a:lnTo>
                    <a:lnTo>
                      <a:pt x="14693" y="17792"/>
                    </a:lnTo>
                    <a:lnTo>
                      <a:pt x="14528" y="17056"/>
                    </a:lnTo>
                    <a:lnTo>
                      <a:pt x="14541" y="16891"/>
                    </a:lnTo>
                    <a:lnTo>
                      <a:pt x="14795" y="16738"/>
                    </a:lnTo>
                    <a:lnTo>
                      <a:pt x="15011" y="16573"/>
                    </a:lnTo>
                    <a:lnTo>
                      <a:pt x="15227" y="16916"/>
                    </a:lnTo>
                    <a:lnTo>
                      <a:pt x="15443" y="17119"/>
                    </a:lnTo>
                    <a:lnTo>
                      <a:pt x="15519" y="16751"/>
                    </a:lnTo>
                    <a:lnTo>
                      <a:pt x="15328" y="16522"/>
                    </a:lnTo>
                    <a:lnTo>
                      <a:pt x="15455" y="15735"/>
                    </a:lnTo>
                    <a:lnTo>
                      <a:pt x="14846" y="16344"/>
                    </a:lnTo>
                    <a:lnTo>
                      <a:pt x="14439" y="16573"/>
                    </a:lnTo>
                    <a:lnTo>
                      <a:pt x="14249" y="16408"/>
                    </a:lnTo>
                    <a:lnTo>
                      <a:pt x="14376" y="15811"/>
                    </a:lnTo>
                    <a:lnTo>
                      <a:pt x="14757" y="15087"/>
                    </a:lnTo>
                    <a:lnTo>
                      <a:pt x="14960" y="14935"/>
                    </a:lnTo>
                    <a:lnTo>
                      <a:pt x="15087" y="14592"/>
                    </a:lnTo>
                    <a:lnTo>
                      <a:pt x="14998" y="14033"/>
                    </a:lnTo>
                    <a:lnTo>
                      <a:pt x="14706" y="13804"/>
                    </a:lnTo>
                    <a:lnTo>
                      <a:pt x="14706" y="14706"/>
                    </a:lnTo>
                    <a:lnTo>
                      <a:pt x="14554" y="14846"/>
                    </a:lnTo>
                    <a:lnTo>
                      <a:pt x="14224" y="15430"/>
                    </a:lnTo>
                    <a:lnTo>
                      <a:pt x="14224" y="16827"/>
                    </a:lnTo>
                    <a:lnTo>
                      <a:pt x="14185" y="17005"/>
                    </a:lnTo>
                    <a:lnTo>
                      <a:pt x="13550" y="17437"/>
                    </a:lnTo>
                    <a:lnTo>
                      <a:pt x="13398" y="17500"/>
                    </a:lnTo>
                    <a:lnTo>
                      <a:pt x="13385" y="17373"/>
                    </a:lnTo>
                    <a:lnTo>
                      <a:pt x="13271" y="17208"/>
                    </a:lnTo>
                    <a:lnTo>
                      <a:pt x="13271" y="16725"/>
                    </a:lnTo>
                    <a:lnTo>
                      <a:pt x="13982" y="16116"/>
                    </a:lnTo>
                    <a:lnTo>
                      <a:pt x="13931" y="16573"/>
                    </a:lnTo>
                    <a:lnTo>
                      <a:pt x="14224" y="16827"/>
                    </a:lnTo>
                    <a:lnTo>
                      <a:pt x="14224" y="15430"/>
                    </a:lnTo>
                    <a:lnTo>
                      <a:pt x="14046" y="15735"/>
                    </a:lnTo>
                    <a:lnTo>
                      <a:pt x="13830" y="15836"/>
                    </a:lnTo>
                    <a:lnTo>
                      <a:pt x="13843" y="15379"/>
                    </a:lnTo>
                    <a:lnTo>
                      <a:pt x="14008" y="15125"/>
                    </a:lnTo>
                    <a:lnTo>
                      <a:pt x="14160" y="14846"/>
                    </a:lnTo>
                    <a:lnTo>
                      <a:pt x="14439" y="14058"/>
                    </a:lnTo>
                    <a:lnTo>
                      <a:pt x="14605" y="14122"/>
                    </a:lnTo>
                    <a:lnTo>
                      <a:pt x="14706" y="14706"/>
                    </a:lnTo>
                    <a:lnTo>
                      <a:pt x="14706" y="13804"/>
                    </a:lnTo>
                    <a:lnTo>
                      <a:pt x="14414" y="13614"/>
                    </a:lnTo>
                    <a:lnTo>
                      <a:pt x="14401" y="13322"/>
                    </a:lnTo>
                    <a:lnTo>
                      <a:pt x="14744" y="13487"/>
                    </a:lnTo>
                    <a:lnTo>
                      <a:pt x="15595" y="13792"/>
                    </a:lnTo>
                    <a:lnTo>
                      <a:pt x="15138" y="13322"/>
                    </a:lnTo>
                    <a:lnTo>
                      <a:pt x="14986" y="13068"/>
                    </a:lnTo>
                    <a:lnTo>
                      <a:pt x="14871" y="12827"/>
                    </a:lnTo>
                    <a:lnTo>
                      <a:pt x="14414" y="12560"/>
                    </a:lnTo>
                    <a:lnTo>
                      <a:pt x="14401" y="12903"/>
                    </a:lnTo>
                    <a:lnTo>
                      <a:pt x="14554" y="13004"/>
                    </a:lnTo>
                    <a:lnTo>
                      <a:pt x="14338" y="12928"/>
                    </a:lnTo>
                    <a:lnTo>
                      <a:pt x="14097" y="12852"/>
                    </a:lnTo>
                    <a:lnTo>
                      <a:pt x="14097" y="13716"/>
                    </a:lnTo>
                    <a:lnTo>
                      <a:pt x="14097" y="13982"/>
                    </a:lnTo>
                    <a:lnTo>
                      <a:pt x="13868" y="14693"/>
                    </a:lnTo>
                    <a:lnTo>
                      <a:pt x="13525" y="15328"/>
                    </a:lnTo>
                    <a:lnTo>
                      <a:pt x="13512" y="15849"/>
                    </a:lnTo>
                    <a:lnTo>
                      <a:pt x="13525" y="16065"/>
                    </a:lnTo>
                    <a:lnTo>
                      <a:pt x="13004" y="16497"/>
                    </a:lnTo>
                    <a:lnTo>
                      <a:pt x="13004" y="17691"/>
                    </a:lnTo>
                    <a:lnTo>
                      <a:pt x="12471" y="18503"/>
                    </a:lnTo>
                    <a:lnTo>
                      <a:pt x="12242" y="17995"/>
                    </a:lnTo>
                    <a:lnTo>
                      <a:pt x="12725" y="17640"/>
                    </a:lnTo>
                    <a:lnTo>
                      <a:pt x="12966" y="17449"/>
                    </a:lnTo>
                    <a:lnTo>
                      <a:pt x="12979" y="17653"/>
                    </a:lnTo>
                    <a:lnTo>
                      <a:pt x="13004" y="16497"/>
                    </a:lnTo>
                    <a:lnTo>
                      <a:pt x="12585" y="16090"/>
                    </a:lnTo>
                    <a:lnTo>
                      <a:pt x="13055" y="15024"/>
                    </a:lnTo>
                    <a:lnTo>
                      <a:pt x="13271" y="14554"/>
                    </a:lnTo>
                    <a:lnTo>
                      <a:pt x="13512" y="13944"/>
                    </a:lnTo>
                    <a:lnTo>
                      <a:pt x="13512" y="13093"/>
                    </a:lnTo>
                    <a:lnTo>
                      <a:pt x="13665" y="13093"/>
                    </a:lnTo>
                    <a:lnTo>
                      <a:pt x="14071" y="13195"/>
                    </a:lnTo>
                    <a:lnTo>
                      <a:pt x="14097" y="13716"/>
                    </a:lnTo>
                    <a:lnTo>
                      <a:pt x="14097" y="12852"/>
                    </a:lnTo>
                    <a:lnTo>
                      <a:pt x="13970" y="12801"/>
                    </a:lnTo>
                    <a:lnTo>
                      <a:pt x="13462" y="12725"/>
                    </a:lnTo>
                    <a:lnTo>
                      <a:pt x="13131" y="12700"/>
                    </a:lnTo>
                    <a:lnTo>
                      <a:pt x="13131" y="13093"/>
                    </a:lnTo>
                    <a:lnTo>
                      <a:pt x="12966" y="13055"/>
                    </a:lnTo>
                    <a:lnTo>
                      <a:pt x="12611" y="12979"/>
                    </a:lnTo>
                    <a:lnTo>
                      <a:pt x="12484" y="13017"/>
                    </a:lnTo>
                    <a:lnTo>
                      <a:pt x="13093" y="13017"/>
                    </a:lnTo>
                    <a:lnTo>
                      <a:pt x="13131" y="12700"/>
                    </a:lnTo>
                    <a:lnTo>
                      <a:pt x="12725" y="12649"/>
                    </a:lnTo>
                    <a:lnTo>
                      <a:pt x="12369" y="12801"/>
                    </a:lnTo>
                    <a:lnTo>
                      <a:pt x="12166" y="13055"/>
                    </a:lnTo>
                    <a:lnTo>
                      <a:pt x="12280" y="12382"/>
                    </a:lnTo>
                    <a:lnTo>
                      <a:pt x="12534" y="11963"/>
                    </a:lnTo>
                    <a:lnTo>
                      <a:pt x="13347" y="11785"/>
                    </a:lnTo>
                    <a:lnTo>
                      <a:pt x="13563" y="11785"/>
                    </a:lnTo>
                    <a:lnTo>
                      <a:pt x="13614" y="11645"/>
                    </a:lnTo>
                    <a:lnTo>
                      <a:pt x="13779" y="11696"/>
                    </a:lnTo>
                    <a:lnTo>
                      <a:pt x="14541" y="11633"/>
                    </a:lnTo>
                    <a:lnTo>
                      <a:pt x="14681" y="11480"/>
                    </a:lnTo>
                    <a:lnTo>
                      <a:pt x="15227" y="11277"/>
                    </a:lnTo>
                    <a:lnTo>
                      <a:pt x="17335" y="11658"/>
                    </a:lnTo>
                    <a:lnTo>
                      <a:pt x="18072" y="11912"/>
                    </a:lnTo>
                    <a:lnTo>
                      <a:pt x="18783" y="12306"/>
                    </a:lnTo>
                    <a:lnTo>
                      <a:pt x="18783" y="11950"/>
                    </a:lnTo>
                    <a:lnTo>
                      <a:pt x="18237" y="11633"/>
                    </a:lnTo>
                    <a:lnTo>
                      <a:pt x="17437" y="11366"/>
                    </a:lnTo>
                    <a:lnTo>
                      <a:pt x="16929" y="11264"/>
                    </a:lnTo>
                    <a:lnTo>
                      <a:pt x="15316" y="10947"/>
                    </a:lnTo>
                    <a:lnTo>
                      <a:pt x="14668" y="11125"/>
                    </a:lnTo>
                    <a:lnTo>
                      <a:pt x="14439" y="11277"/>
                    </a:lnTo>
                    <a:lnTo>
                      <a:pt x="13995" y="11264"/>
                    </a:lnTo>
                    <a:lnTo>
                      <a:pt x="13690" y="11264"/>
                    </a:lnTo>
                    <a:lnTo>
                      <a:pt x="13538" y="11480"/>
                    </a:lnTo>
                    <a:lnTo>
                      <a:pt x="13195" y="11480"/>
                    </a:lnTo>
                    <a:lnTo>
                      <a:pt x="12534" y="11671"/>
                    </a:lnTo>
                    <a:lnTo>
                      <a:pt x="12128" y="12065"/>
                    </a:lnTo>
                    <a:lnTo>
                      <a:pt x="12128" y="13690"/>
                    </a:lnTo>
                    <a:lnTo>
                      <a:pt x="12103" y="14338"/>
                    </a:lnTo>
                    <a:lnTo>
                      <a:pt x="12014" y="14503"/>
                    </a:lnTo>
                    <a:lnTo>
                      <a:pt x="11925" y="14681"/>
                    </a:lnTo>
                    <a:lnTo>
                      <a:pt x="11468" y="15087"/>
                    </a:lnTo>
                    <a:lnTo>
                      <a:pt x="11518" y="13055"/>
                    </a:lnTo>
                    <a:lnTo>
                      <a:pt x="11709" y="12979"/>
                    </a:lnTo>
                    <a:lnTo>
                      <a:pt x="12128" y="13690"/>
                    </a:lnTo>
                    <a:lnTo>
                      <a:pt x="12128" y="12065"/>
                    </a:lnTo>
                    <a:lnTo>
                      <a:pt x="11874" y="12306"/>
                    </a:lnTo>
                    <a:lnTo>
                      <a:pt x="11734" y="12560"/>
                    </a:lnTo>
                    <a:lnTo>
                      <a:pt x="11531" y="12687"/>
                    </a:lnTo>
                    <a:lnTo>
                      <a:pt x="11125" y="12992"/>
                    </a:lnTo>
                    <a:lnTo>
                      <a:pt x="11087" y="14338"/>
                    </a:lnTo>
                    <a:lnTo>
                      <a:pt x="11087" y="14833"/>
                    </a:lnTo>
                    <a:lnTo>
                      <a:pt x="11087" y="14998"/>
                    </a:lnTo>
                    <a:lnTo>
                      <a:pt x="10960" y="15100"/>
                    </a:lnTo>
                    <a:lnTo>
                      <a:pt x="10756" y="15240"/>
                    </a:lnTo>
                    <a:lnTo>
                      <a:pt x="10528" y="15240"/>
                    </a:lnTo>
                    <a:lnTo>
                      <a:pt x="10134" y="15011"/>
                    </a:lnTo>
                    <a:lnTo>
                      <a:pt x="10020" y="14414"/>
                    </a:lnTo>
                    <a:lnTo>
                      <a:pt x="9982" y="13881"/>
                    </a:lnTo>
                    <a:lnTo>
                      <a:pt x="9283" y="13500"/>
                    </a:lnTo>
                    <a:lnTo>
                      <a:pt x="8877" y="13055"/>
                    </a:lnTo>
                    <a:lnTo>
                      <a:pt x="8763" y="12865"/>
                    </a:lnTo>
                    <a:lnTo>
                      <a:pt x="8839" y="12585"/>
                    </a:lnTo>
                    <a:lnTo>
                      <a:pt x="9207" y="12547"/>
                    </a:lnTo>
                    <a:lnTo>
                      <a:pt x="9385" y="12687"/>
                    </a:lnTo>
                    <a:lnTo>
                      <a:pt x="9499" y="12827"/>
                    </a:lnTo>
                    <a:lnTo>
                      <a:pt x="9613" y="13055"/>
                    </a:lnTo>
                    <a:lnTo>
                      <a:pt x="9880" y="13195"/>
                    </a:lnTo>
                    <a:lnTo>
                      <a:pt x="10172" y="13195"/>
                    </a:lnTo>
                    <a:lnTo>
                      <a:pt x="10363" y="13309"/>
                    </a:lnTo>
                    <a:lnTo>
                      <a:pt x="10668" y="13665"/>
                    </a:lnTo>
                    <a:lnTo>
                      <a:pt x="10680" y="14249"/>
                    </a:lnTo>
                    <a:lnTo>
                      <a:pt x="10731" y="14439"/>
                    </a:lnTo>
                    <a:lnTo>
                      <a:pt x="10744" y="14566"/>
                    </a:lnTo>
                    <a:lnTo>
                      <a:pt x="10820" y="14719"/>
                    </a:lnTo>
                    <a:lnTo>
                      <a:pt x="10998" y="14795"/>
                    </a:lnTo>
                    <a:lnTo>
                      <a:pt x="11087" y="14338"/>
                    </a:lnTo>
                    <a:lnTo>
                      <a:pt x="11010" y="13411"/>
                    </a:lnTo>
                    <a:lnTo>
                      <a:pt x="10502" y="13055"/>
                    </a:lnTo>
                    <a:lnTo>
                      <a:pt x="10591" y="12877"/>
                    </a:lnTo>
                    <a:lnTo>
                      <a:pt x="10731" y="12382"/>
                    </a:lnTo>
                    <a:lnTo>
                      <a:pt x="11125" y="12090"/>
                    </a:lnTo>
                    <a:lnTo>
                      <a:pt x="11582" y="12039"/>
                    </a:lnTo>
                    <a:lnTo>
                      <a:pt x="11772" y="11912"/>
                    </a:lnTo>
                    <a:lnTo>
                      <a:pt x="11861" y="11696"/>
                    </a:lnTo>
                    <a:lnTo>
                      <a:pt x="11925" y="11163"/>
                    </a:lnTo>
                    <a:lnTo>
                      <a:pt x="11518" y="10668"/>
                    </a:lnTo>
                    <a:lnTo>
                      <a:pt x="11518" y="11163"/>
                    </a:lnTo>
                    <a:lnTo>
                      <a:pt x="11506" y="11696"/>
                    </a:lnTo>
                    <a:lnTo>
                      <a:pt x="10947" y="11798"/>
                    </a:lnTo>
                    <a:lnTo>
                      <a:pt x="10452" y="12179"/>
                    </a:lnTo>
                    <a:lnTo>
                      <a:pt x="10388" y="12014"/>
                    </a:lnTo>
                    <a:lnTo>
                      <a:pt x="10172" y="11772"/>
                    </a:lnTo>
                    <a:lnTo>
                      <a:pt x="10172" y="12636"/>
                    </a:lnTo>
                    <a:lnTo>
                      <a:pt x="10134" y="12801"/>
                    </a:lnTo>
                    <a:lnTo>
                      <a:pt x="10007" y="12865"/>
                    </a:lnTo>
                    <a:lnTo>
                      <a:pt x="9804" y="12763"/>
                    </a:lnTo>
                    <a:lnTo>
                      <a:pt x="9728" y="12547"/>
                    </a:lnTo>
                    <a:lnTo>
                      <a:pt x="9499" y="12357"/>
                    </a:lnTo>
                    <a:lnTo>
                      <a:pt x="9639" y="12255"/>
                    </a:lnTo>
                    <a:lnTo>
                      <a:pt x="9766" y="12115"/>
                    </a:lnTo>
                    <a:lnTo>
                      <a:pt x="9893" y="12026"/>
                    </a:lnTo>
                    <a:lnTo>
                      <a:pt x="9753" y="11772"/>
                    </a:lnTo>
                    <a:lnTo>
                      <a:pt x="10083" y="12141"/>
                    </a:lnTo>
                    <a:lnTo>
                      <a:pt x="10172" y="12636"/>
                    </a:lnTo>
                    <a:lnTo>
                      <a:pt x="10172" y="11772"/>
                    </a:lnTo>
                    <a:lnTo>
                      <a:pt x="1955" y="7454"/>
                    </a:lnTo>
                    <a:lnTo>
                      <a:pt x="1981" y="6921"/>
                    </a:lnTo>
                    <a:lnTo>
                      <a:pt x="1981" y="6477"/>
                    </a:lnTo>
                    <a:lnTo>
                      <a:pt x="1955" y="6032"/>
                    </a:lnTo>
                    <a:lnTo>
                      <a:pt x="2095" y="6045"/>
                    </a:lnTo>
                    <a:lnTo>
                      <a:pt x="11518" y="11163"/>
                    </a:lnTo>
                    <a:lnTo>
                      <a:pt x="11518" y="10668"/>
                    </a:lnTo>
                    <a:lnTo>
                      <a:pt x="10490" y="9398"/>
                    </a:lnTo>
                    <a:lnTo>
                      <a:pt x="8585" y="7785"/>
                    </a:lnTo>
                    <a:lnTo>
                      <a:pt x="5511" y="6502"/>
                    </a:lnTo>
                    <a:lnTo>
                      <a:pt x="4419" y="6184"/>
                    </a:lnTo>
                    <a:lnTo>
                      <a:pt x="4457" y="5892"/>
                    </a:lnTo>
                    <a:lnTo>
                      <a:pt x="4724" y="5461"/>
                    </a:lnTo>
                    <a:lnTo>
                      <a:pt x="4673" y="5054"/>
                    </a:lnTo>
                    <a:lnTo>
                      <a:pt x="4648" y="4902"/>
                    </a:lnTo>
                    <a:lnTo>
                      <a:pt x="4648" y="4622"/>
                    </a:lnTo>
                    <a:lnTo>
                      <a:pt x="4356" y="4445"/>
                    </a:lnTo>
                    <a:lnTo>
                      <a:pt x="4356" y="5473"/>
                    </a:lnTo>
                    <a:lnTo>
                      <a:pt x="4140" y="5816"/>
                    </a:lnTo>
                    <a:lnTo>
                      <a:pt x="4102" y="6096"/>
                    </a:lnTo>
                    <a:lnTo>
                      <a:pt x="3251" y="5842"/>
                    </a:lnTo>
                    <a:lnTo>
                      <a:pt x="2120" y="5715"/>
                    </a:lnTo>
                    <a:lnTo>
                      <a:pt x="2222" y="5448"/>
                    </a:lnTo>
                    <a:lnTo>
                      <a:pt x="2413" y="5448"/>
                    </a:lnTo>
                    <a:lnTo>
                      <a:pt x="3771" y="5626"/>
                    </a:lnTo>
                    <a:lnTo>
                      <a:pt x="4140" y="5588"/>
                    </a:lnTo>
                    <a:lnTo>
                      <a:pt x="4356" y="5473"/>
                    </a:lnTo>
                    <a:lnTo>
                      <a:pt x="4356" y="4445"/>
                    </a:lnTo>
                    <a:lnTo>
                      <a:pt x="4279" y="5118"/>
                    </a:lnTo>
                    <a:lnTo>
                      <a:pt x="4013" y="5283"/>
                    </a:lnTo>
                    <a:lnTo>
                      <a:pt x="3759" y="5308"/>
                    </a:lnTo>
                    <a:lnTo>
                      <a:pt x="3378" y="5245"/>
                    </a:lnTo>
                    <a:lnTo>
                      <a:pt x="2743" y="5181"/>
                    </a:lnTo>
                    <a:lnTo>
                      <a:pt x="2463" y="5130"/>
                    </a:lnTo>
                    <a:lnTo>
                      <a:pt x="2120" y="5118"/>
                    </a:lnTo>
                    <a:lnTo>
                      <a:pt x="1905" y="5232"/>
                    </a:lnTo>
                    <a:lnTo>
                      <a:pt x="1765" y="5676"/>
                    </a:lnTo>
                    <a:lnTo>
                      <a:pt x="1270" y="5651"/>
                    </a:lnTo>
                    <a:lnTo>
                      <a:pt x="749" y="5016"/>
                    </a:lnTo>
                    <a:lnTo>
                      <a:pt x="558" y="4800"/>
                    </a:lnTo>
                    <a:lnTo>
                      <a:pt x="419" y="4533"/>
                    </a:lnTo>
                    <a:lnTo>
                      <a:pt x="342" y="4254"/>
                    </a:lnTo>
                    <a:lnTo>
                      <a:pt x="495" y="4064"/>
                    </a:lnTo>
                    <a:lnTo>
                      <a:pt x="596" y="3898"/>
                    </a:lnTo>
                    <a:lnTo>
                      <a:pt x="825" y="3644"/>
                    </a:lnTo>
                    <a:lnTo>
                      <a:pt x="1016" y="3429"/>
                    </a:lnTo>
                    <a:lnTo>
                      <a:pt x="1054" y="3022"/>
                    </a:lnTo>
                    <a:lnTo>
                      <a:pt x="1651" y="3454"/>
                    </a:lnTo>
                    <a:lnTo>
                      <a:pt x="1968" y="3721"/>
                    </a:lnTo>
                    <a:lnTo>
                      <a:pt x="2324" y="3848"/>
                    </a:lnTo>
                    <a:lnTo>
                      <a:pt x="2768" y="4038"/>
                    </a:lnTo>
                    <a:lnTo>
                      <a:pt x="3238" y="4203"/>
                    </a:lnTo>
                    <a:lnTo>
                      <a:pt x="3759" y="4432"/>
                    </a:lnTo>
                    <a:lnTo>
                      <a:pt x="4267" y="4749"/>
                    </a:lnTo>
                    <a:lnTo>
                      <a:pt x="4279" y="5118"/>
                    </a:lnTo>
                    <a:lnTo>
                      <a:pt x="4279" y="4394"/>
                    </a:lnTo>
                    <a:lnTo>
                      <a:pt x="3911" y="4152"/>
                    </a:lnTo>
                    <a:lnTo>
                      <a:pt x="3378" y="3924"/>
                    </a:lnTo>
                    <a:lnTo>
                      <a:pt x="2159" y="3467"/>
                    </a:lnTo>
                    <a:lnTo>
                      <a:pt x="2692" y="2438"/>
                    </a:lnTo>
                    <a:lnTo>
                      <a:pt x="2755" y="1993"/>
                    </a:lnTo>
                    <a:lnTo>
                      <a:pt x="2794" y="1689"/>
                    </a:lnTo>
                    <a:lnTo>
                      <a:pt x="2679" y="1384"/>
                    </a:lnTo>
                    <a:lnTo>
                      <a:pt x="2476" y="1168"/>
                    </a:lnTo>
                    <a:lnTo>
                      <a:pt x="2362" y="2159"/>
                    </a:lnTo>
                    <a:lnTo>
                      <a:pt x="2247" y="2565"/>
                    </a:lnTo>
                    <a:lnTo>
                      <a:pt x="1917" y="3238"/>
                    </a:lnTo>
                    <a:lnTo>
                      <a:pt x="1765" y="3162"/>
                    </a:lnTo>
                    <a:lnTo>
                      <a:pt x="1739" y="2781"/>
                    </a:lnTo>
                    <a:lnTo>
                      <a:pt x="1841" y="2501"/>
                    </a:lnTo>
                    <a:lnTo>
                      <a:pt x="2006" y="2628"/>
                    </a:lnTo>
                    <a:lnTo>
                      <a:pt x="2247" y="2565"/>
                    </a:lnTo>
                    <a:lnTo>
                      <a:pt x="2247" y="2247"/>
                    </a:lnTo>
                    <a:lnTo>
                      <a:pt x="2095" y="2286"/>
                    </a:lnTo>
                    <a:lnTo>
                      <a:pt x="1765" y="1981"/>
                    </a:lnTo>
                    <a:lnTo>
                      <a:pt x="1612" y="2222"/>
                    </a:lnTo>
                    <a:lnTo>
                      <a:pt x="1371" y="2781"/>
                    </a:lnTo>
                    <a:lnTo>
                      <a:pt x="1257" y="2603"/>
                    </a:lnTo>
                    <a:lnTo>
                      <a:pt x="1689" y="1384"/>
                    </a:lnTo>
                    <a:lnTo>
                      <a:pt x="1968" y="1384"/>
                    </a:lnTo>
                    <a:lnTo>
                      <a:pt x="2286" y="1473"/>
                    </a:lnTo>
                    <a:lnTo>
                      <a:pt x="2362" y="2159"/>
                    </a:lnTo>
                    <a:lnTo>
                      <a:pt x="2362" y="1143"/>
                    </a:lnTo>
                    <a:lnTo>
                      <a:pt x="1638" y="977"/>
                    </a:lnTo>
                    <a:lnTo>
                      <a:pt x="1244" y="1206"/>
                    </a:lnTo>
                    <a:lnTo>
                      <a:pt x="596" y="2679"/>
                    </a:lnTo>
                    <a:lnTo>
                      <a:pt x="774" y="2819"/>
                    </a:lnTo>
                    <a:lnTo>
                      <a:pt x="749" y="3060"/>
                    </a:lnTo>
                    <a:lnTo>
                      <a:pt x="698" y="3302"/>
                    </a:lnTo>
                    <a:lnTo>
                      <a:pt x="558" y="3441"/>
                    </a:lnTo>
                    <a:lnTo>
                      <a:pt x="342" y="3708"/>
                    </a:lnTo>
                    <a:lnTo>
                      <a:pt x="215" y="3873"/>
                    </a:lnTo>
                    <a:lnTo>
                      <a:pt x="0" y="4229"/>
                    </a:lnTo>
                    <a:lnTo>
                      <a:pt x="114" y="4635"/>
                    </a:lnTo>
                    <a:lnTo>
                      <a:pt x="279" y="5003"/>
                    </a:lnTo>
                    <a:lnTo>
                      <a:pt x="1066" y="5918"/>
                    </a:lnTo>
                    <a:lnTo>
                      <a:pt x="1612" y="6096"/>
                    </a:lnTo>
                    <a:lnTo>
                      <a:pt x="1663" y="6743"/>
                    </a:lnTo>
                    <a:lnTo>
                      <a:pt x="1612" y="7277"/>
                    </a:lnTo>
                    <a:lnTo>
                      <a:pt x="1879" y="7772"/>
                    </a:lnTo>
                    <a:lnTo>
                      <a:pt x="9042" y="10960"/>
                    </a:lnTo>
                    <a:lnTo>
                      <a:pt x="9728" y="11747"/>
                    </a:lnTo>
                    <a:lnTo>
                      <a:pt x="9550" y="11899"/>
                    </a:lnTo>
                    <a:lnTo>
                      <a:pt x="9436" y="12026"/>
                    </a:lnTo>
                    <a:lnTo>
                      <a:pt x="9309" y="12090"/>
                    </a:lnTo>
                    <a:lnTo>
                      <a:pt x="9042" y="12179"/>
                    </a:lnTo>
                    <a:lnTo>
                      <a:pt x="8826" y="12242"/>
                    </a:lnTo>
                    <a:lnTo>
                      <a:pt x="8559" y="12382"/>
                    </a:lnTo>
                    <a:lnTo>
                      <a:pt x="8509" y="13055"/>
                    </a:lnTo>
                    <a:lnTo>
                      <a:pt x="8623" y="13246"/>
                    </a:lnTo>
                    <a:lnTo>
                      <a:pt x="9004" y="13716"/>
                    </a:lnTo>
                    <a:lnTo>
                      <a:pt x="9664" y="14084"/>
                    </a:lnTo>
                    <a:lnTo>
                      <a:pt x="9677" y="14274"/>
                    </a:lnTo>
                    <a:lnTo>
                      <a:pt x="9804" y="15151"/>
                    </a:lnTo>
                    <a:lnTo>
                      <a:pt x="10020" y="15316"/>
                    </a:lnTo>
                    <a:lnTo>
                      <a:pt x="10325" y="15481"/>
                    </a:lnTo>
                    <a:lnTo>
                      <a:pt x="10490" y="15519"/>
                    </a:lnTo>
                    <a:lnTo>
                      <a:pt x="10782" y="15519"/>
                    </a:lnTo>
                    <a:lnTo>
                      <a:pt x="10934" y="15481"/>
                    </a:lnTo>
                    <a:lnTo>
                      <a:pt x="11595" y="15392"/>
                    </a:lnTo>
                    <a:lnTo>
                      <a:pt x="12141" y="14935"/>
                    </a:lnTo>
                    <a:lnTo>
                      <a:pt x="12306" y="14655"/>
                    </a:lnTo>
                    <a:lnTo>
                      <a:pt x="12407" y="14439"/>
                    </a:lnTo>
                    <a:lnTo>
                      <a:pt x="12433" y="14020"/>
                    </a:lnTo>
                    <a:lnTo>
                      <a:pt x="12471" y="13525"/>
                    </a:lnTo>
                    <a:lnTo>
                      <a:pt x="12484" y="13335"/>
                    </a:lnTo>
                    <a:lnTo>
                      <a:pt x="12611" y="13309"/>
                    </a:lnTo>
                    <a:lnTo>
                      <a:pt x="12954" y="13385"/>
                    </a:lnTo>
                    <a:lnTo>
                      <a:pt x="13157" y="13411"/>
                    </a:lnTo>
                    <a:lnTo>
                      <a:pt x="13195" y="13881"/>
                    </a:lnTo>
                    <a:lnTo>
                      <a:pt x="13004" y="14312"/>
                    </a:lnTo>
                    <a:lnTo>
                      <a:pt x="12738" y="14935"/>
                    </a:lnTo>
                    <a:lnTo>
                      <a:pt x="12217" y="16141"/>
                    </a:lnTo>
                    <a:lnTo>
                      <a:pt x="12941" y="17018"/>
                    </a:lnTo>
                    <a:lnTo>
                      <a:pt x="12776" y="17195"/>
                    </a:lnTo>
                    <a:lnTo>
                      <a:pt x="12077" y="17729"/>
                    </a:lnTo>
                    <a:lnTo>
                      <a:pt x="12014" y="18122"/>
                    </a:lnTo>
                    <a:lnTo>
                      <a:pt x="11811" y="18326"/>
                    </a:lnTo>
                    <a:lnTo>
                      <a:pt x="11430" y="19050"/>
                    </a:lnTo>
                    <a:lnTo>
                      <a:pt x="11404" y="19253"/>
                    </a:lnTo>
                    <a:lnTo>
                      <a:pt x="10185" y="19253"/>
                    </a:lnTo>
                    <a:lnTo>
                      <a:pt x="10248" y="30797"/>
                    </a:lnTo>
                    <a:lnTo>
                      <a:pt x="10325" y="31102"/>
                    </a:lnTo>
                    <a:lnTo>
                      <a:pt x="10642" y="31330"/>
                    </a:lnTo>
                    <a:lnTo>
                      <a:pt x="13220" y="31330"/>
                    </a:lnTo>
                    <a:lnTo>
                      <a:pt x="13208" y="31686"/>
                    </a:lnTo>
                    <a:lnTo>
                      <a:pt x="13423" y="31864"/>
                    </a:lnTo>
                    <a:lnTo>
                      <a:pt x="13576" y="31978"/>
                    </a:lnTo>
                    <a:lnTo>
                      <a:pt x="13716" y="31978"/>
                    </a:lnTo>
                    <a:lnTo>
                      <a:pt x="13868" y="31978"/>
                    </a:lnTo>
                    <a:lnTo>
                      <a:pt x="14071" y="31927"/>
                    </a:lnTo>
                    <a:lnTo>
                      <a:pt x="14338" y="31724"/>
                    </a:lnTo>
                    <a:lnTo>
                      <a:pt x="14147" y="31470"/>
                    </a:lnTo>
                    <a:lnTo>
                      <a:pt x="13919" y="31648"/>
                    </a:lnTo>
                    <a:lnTo>
                      <a:pt x="13703" y="31711"/>
                    </a:lnTo>
                    <a:lnTo>
                      <a:pt x="13576" y="31572"/>
                    </a:lnTo>
                    <a:lnTo>
                      <a:pt x="13576" y="31419"/>
                    </a:lnTo>
                    <a:lnTo>
                      <a:pt x="13754" y="31394"/>
                    </a:lnTo>
                    <a:lnTo>
                      <a:pt x="15036" y="31330"/>
                    </a:lnTo>
                    <a:lnTo>
                      <a:pt x="14935" y="32372"/>
                    </a:lnTo>
                    <a:lnTo>
                      <a:pt x="15303" y="32727"/>
                    </a:lnTo>
                    <a:lnTo>
                      <a:pt x="15443" y="32778"/>
                    </a:lnTo>
                    <a:lnTo>
                      <a:pt x="15595" y="32778"/>
                    </a:lnTo>
                    <a:lnTo>
                      <a:pt x="15836" y="32753"/>
                    </a:lnTo>
                    <a:lnTo>
                      <a:pt x="15976" y="32677"/>
                    </a:lnTo>
                    <a:lnTo>
                      <a:pt x="16281" y="32283"/>
                    </a:lnTo>
                    <a:lnTo>
                      <a:pt x="16281" y="31813"/>
                    </a:lnTo>
                    <a:lnTo>
                      <a:pt x="16217" y="31343"/>
                    </a:lnTo>
                    <a:lnTo>
                      <a:pt x="20688" y="31330"/>
                    </a:lnTo>
                    <a:lnTo>
                      <a:pt x="20980" y="31026"/>
                    </a:lnTo>
                    <a:lnTo>
                      <a:pt x="20980" y="24396"/>
                    </a:lnTo>
                    <a:lnTo>
                      <a:pt x="21158" y="24536"/>
                    </a:lnTo>
                    <a:lnTo>
                      <a:pt x="21412" y="24536"/>
                    </a:lnTo>
                    <a:lnTo>
                      <a:pt x="21577" y="24511"/>
                    </a:lnTo>
                    <a:lnTo>
                      <a:pt x="22009" y="24193"/>
                    </a:lnTo>
                    <a:lnTo>
                      <a:pt x="22440" y="24117"/>
                    </a:lnTo>
                    <a:lnTo>
                      <a:pt x="22644" y="24079"/>
                    </a:lnTo>
                    <a:lnTo>
                      <a:pt x="22796" y="23876"/>
                    </a:lnTo>
                    <a:lnTo>
                      <a:pt x="22872" y="23660"/>
                    </a:lnTo>
                    <a:lnTo>
                      <a:pt x="22847" y="23329"/>
                    </a:lnTo>
                    <a:lnTo>
                      <a:pt x="22733" y="23114"/>
                    </a:lnTo>
                    <a:lnTo>
                      <a:pt x="22466" y="23304"/>
                    </a:lnTo>
                    <a:lnTo>
                      <a:pt x="22555" y="23431"/>
                    </a:lnTo>
                    <a:lnTo>
                      <a:pt x="22542" y="23749"/>
                    </a:lnTo>
                    <a:lnTo>
                      <a:pt x="22326" y="23850"/>
                    </a:lnTo>
                    <a:lnTo>
                      <a:pt x="21971" y="23622"/>
                    </a:lnTo>
                    <a:lnTo>
                      <a:pt x="21780" y="23393"/>
                    </a:lnTo>
                    <a:lnTo>
                      <a:pt x="21602" y="23152"/>
                    </a:lnTo>
                    <a:lnTo>
                      <a:pt x="21564" y="24130"/>
                    </a:lnTo>
                    <a:lnTo>
                      <a:pt x="21412" y="24244"/>
                    </a:lnTo>
                    <a:lnTo>
                      <a:pt x="21272" y="24231"/>
                    </a:lnTo>
                    <a:lnTo>
                      <a:pt x="20993" y="24015"/>
                    </a:lnTo>
                    <a:lnTo>
                      <a:pt x="20980" y="22910"/>
                    </a:lnTo>
                    <a:lnTo>
                      <a:pt x="21348" y="23355"/>
                    </a:lnTo>
                    <a:lnTo>
                      <a:pt x="21475" y="23507"/>
                    </a:lnTo>
                    <a:lnTo>
                      <a:pt x="21539" y="23672"/>
                    </a:lnTo>
                    <a:lnTo>
                      <a:pt x="21564" y="24130"/>
                    </a:lnTo>
                    <a:lnTo>
                      <a:pt x="21564" y="23114"/>
                    </a:lnTo>
                    <a:lnTo>
                      <a:pt x="21209" y="22682"/>
                    </a:lnTo>
                    <a:lnTo>
                      <a:pt x="21082" y="22250"/>
                    </a:lnTo>
                    <a:lnTo>
                      <a:pt x="21018" y="22059"/>
                    </a:lnTo>
                    <a:lnTo>
                      <a:pt x="21132" y="21869"/>
                    </a:lnTo>
                    <a:lnTo>
                      <a:pt x="21348" y="22009"/>
                    </a:lnTo>
                    <a:lnTo>
                      <a:pt x="21793" y="21996"/>
                    </a:lnTo>
                    <a:lnTo>
                      <a:pt x="22034" y="21869"/>
                    </a:lnTo>
                    <a:lnTo>
                      <a:pt x="22186" y="21717"/>
                    </a:lnTo>
                    <a:lnTo>
                      <a:pt x="22440" y="21793"/>
                    </a:lnTo>
                    <a:lnTo>
                      <a:pt x="22606" y="21831"/>
                    </a:lnTo>
                    <a:lnTo>
                      <a:pt x="22961" y="21717"/>
                    </a:lnTo>
                    <a:lnTo>
                      <a:pt x="23139" y="21488"/>
                    </a:lnTo>
                    <a:lnTo>
                      <a:pt x="23368" y="21437"/>
                    </a:lnTo>
                    <a:lnTo>
                      <a:pt x="23596" y="21399"/>
                    </a:lnTo>
                    <a:lnTo>
                      <a:pt x="23825" y="21259"/>
                    </a:lnTo>
                    <a:lnTo>
                      <a:pt x="23939" y="21120"/>
                    </a:lnTo>
                    <a:lnTo>
                      <a:pt x="23977" y="20967"/>
                    </a:lnTo>
                    <a:lnTo>
                      <a:pt x="24104" y="20967"/>
                    </a:lnTo>
                    <a:lnTo>
                      <a:pt x="24320" y="20853"/>
                    </a:lnTo>
                    <a:lnTo>
                      <a:pt x="24485" y="20701"/>
                    </a:lnTo>
                    <a:lnTo>
                      <a:pt x="24599" y="20294"/>
                    </a:lnTo>
                    <a:lnTo>
                      <a:pt x="24841" y="20231"/>
                    </a:lnTo>
                    <a:lnTo>
                      <a:pt x="25069" y="19964"/>
                    </a:lnTo>
                    <a:lnTo>
                      <a:pt x="25196" y="19659"/>
                    </a:lnTo>
                    <a:lnTo>
                      <a:pt x="25438" y="19392"/>
                    </a:lnTo>
                    <a:lnTo>
                      <a:pt x="25514" y="18884"/>
                    </a:lnTo>
                    <a:lnTo>
                      <a:pt x="25603" y="18161"/>
                    </a:lnTo>
                    <a:lnTo>
                      <a:pt x="25768" y="18034"/>
                    </a:lnTo>
                    <a:lnTo>
                      <a:pt x="25869" y="17881"/>
                    </a:lnTo>
                    <a:lnTo>
                      <a:pt x="25793" y="16725"/>
                    </a:lnTo>
                    <a:lnTo>
                      <a:pt x="25615" y="15252"/>
                    </a:lnTo>
                    <a:lnTo>
                      <a:pt x="25425" y="14490"/>
                    </a:lnTo>
                    <a:lnTo>
                      <a:pt x="25273" y="14300"/>
                    </a:lnTo>
                    <a:lnTo>
                      <a:pt x="25146" y="14236"/>
                    </a:lnTo>
                    <a:lnTo>
                      <a:pt x="25387" y="13944"/>
                    </a:lnTo>
                    <a:lnTo>
                      <a:pt x="25349" y="13500"/>
                    </a:lnTo>
                    <a:lnTo>
                      <a:pt x="25133" y="13258"/>
                    </a:lnTo>
                    <a:lnTo>
                      <a:pt x="25704" y="12852"/>
                    </a:lnTo>
                    <a:lnTo>
                      <a:pt x="27470" y="11976"/>
                    </a:lnTo>
                    <a:lnTo>
                      <a:pt x="29311" y="11112"/>
                    </a:lnTo>
                    <a:lnTo>
                      <a:pt x="29502" y="10960"/>
                    </a:lnTo>
                    <a:lnTo>
                      <a:pt x="30162" y="10299"/>
                    </a:lnTo>
                    <a:lnTo>
                      <a:pt x="30162" y="9906"/>
                    </a:lnTo>
                    <a:lnTo>
                      <a:pt x="30187" y="9779"/>
                    </a:lnTo>
                    <a:lnTo>
                      <a:pt x="29883" y="9499"/>
                    </a:lnTo>
                    <a:lnTo>
                      <a:pt x="29883" y="10045"/>
                    </a:lnTo>
                    <a:lnTo>
                      <a:pt x="29438" y="10591"/>
                    </a:lnTo>
                    <a:lnTo>
                      <a:pt x="29197" y="10795"/>
                    </a:lnTo>
                    <a:lnTo>
                      <a:pt x="28117" y="11315"/>
                    </a:lnTo>
                    <a:lnTo>
                      <a:pt x="27317" y="11658"/>
                    </a:lnTo>
                    <a:lnTo>
                      <a:pt x="25654" y="12446"/>
                    </a:lnTo>
                    <a:lnTo>
                      <a:pt x="25501" y="12242"/>
                    </a:lnTo>
                    <a:lnTo>
                      <a:pt x="25984" y="11988"/>
                    </a:lnTo>
                    <a:lnTo>
                      <a:pt x="26403" y="11722"/>
                    </a:lnTo>
                    <a:lnTo>
                      <a:pt x="26403" y="11328"/>
                    </a:lnTo>
                    <a:lnTo>
                      <a:pt x="26809" y="11010"/>
                    </a:lnTo>
                    <a:lnTo>
                      <a:pt x="28651" y="9994"/>
                    </a:lnTo>
                    <a:lnTo>
                      <a:pt x="28803" y="9906"/>
                    </a:lnTo>
                    <a:lnTo>
                      <a:pt x="29311" y="9740"/>
                    </a:lnTo>
                    <a:lnTo>
                      <a:pt x="29730" y="9791"/>
                    </a:lnTo>
                    <a:lnTo>
                      <a:pt x="29857" y="9906"/>
                    </a:lnTo>
                    <a:lnTo>
                      <a:pt x="29883" y="10045"/>
                    </a:lnTo>
                    <a:lnTo>
                      <a:pt x="29883" y="9499"/>
                    </a:lnTo>
                    <a:lnTo>
                      <a:pt x="29629" y="9423"/>
                    </a:lnTo>
                    <a:lnTo>
                      <a:pt x="29870" y="9283"/>
                    </a:lnTo>
                    <a:lnTo>
                      <a:pt x="31203" y="8547"/>
                    </a:lnTo>
                    <a:lnTo>
                      <a:pt x="31826" y="8115"/>
                    </a:lnTo>
                    <a:lnTo>
                      <a:pt x="35560" y="5930"/>
                    </a:lnTo>
                    <a:lnTo>
                      <a:pt x="36080" y="5041"/>
                    </a:lnTo>
                    <a:close/>
                  </a:path>
                  <a:path extrusionOk="0" h="33020" w="273050">
                    <a:moveTo>
                      <a:pt x="59004" y="38"/>
                    </a:moveTo>
                    <a:lnTo>
                      <a:pt x="45161" y="38"/>
                    </a:lnTo>
                    <a:lnTo>
                      <a:pt x="45161" y="24498"/>
                    </a:lnTo>
                    <a:lnTo>
                      <a:pt x="48882" y="24498"/>
                    </a:lnTo>
                    <a:lnTo>
                      <a:pt x="48882" y="13081"/>
                    </a:lnTo>
                    <a:lnTo>
                      <a:pt x="59004" y="13081"/>
                    </a:lnTo>
                    <a:lnTo>
                      <a:pt x="59004" y="9969"/>
                    </a:lnTo>
                    <a:lnTo>
                      <a:pt x="48882" y="9969"/>
                    </a:lnTo>
                    <a:lnTo>
                      <a:pt x="48882" y="3149"/>
                    </a:lnTo>
                    <a:lnTo>
                      <a:pt x="59004" y="3149"/>
                    </a:lnTo>
                    <a:lnTo>
                      <a:pt x="59004" y="38"/>
                    </a:lnTo>
                    <a:close/>
                  </a:path>
                  <a:path extrusionOk="0" h="33020" w="273050">
                    <a:moveTo>
                      <a:pt x="78028" y="21336"/>
                    </a:moveTo>
                    <a:lnTo>
                      <a:pt x="66687" y="21336"/>
                    </a:lnTo>
                    <a:lnTo>
                      <a:pt x="66687" y="13741"/>
                    </a:lnTo>
                    <a:lnTo>
                      <a:pt x="77304" y="13741"/>
                    </a:lnTo>
                    <a:lnTo>
                      <a:pt x="77304" y="10604"/>
                    </a:lnTo>
                    <a:lnTo>
                      <a:pt x="66687" y="10604"/>
                    </a:lnTo>
                    <a:lnTo>
                      <a:pt x="66687" y="3149"/>
                    </a:lnTo>
                    <a:lnTo>
                      <a:pt x="77685" y="3149"/>
                    </a:lnTo>
                    <a:lnTo>
                      <a:pt x="77685" y="38"/>
                    </a:lnTo>
                    <a:lnTo>
                      <a:pt x="62966" y="38"/>
                    </a:lnTo>
                    <a:lnTo>
                      <a:pt x="62966" y="24460"/>
                    </a:lnTo>
                    <a:lnTo>
                      <a:pt x="78028" y="24460"/>
                    </a:lnTo>
                    <a:lnTo>
                      <a:pt x="78028" y="21336"/>
                    </a:lnTo>
                    <a:close/>
                  </a:path>
                  <a:path extrusionOk="0" h="33020" w="273050">
                    <a:moveTo>
                      <a:pt x="97053" y="21336"/>
                    </a:moveTo>
                    <a:lnTo>
                      <a:pt x="85712" y="21336"/>
                    </a:lnTo>
                    <a:lnTo>
                      <a:pt x="85712" y="13741"/>
                    </a:lnTo>
                    <a:lnTo>
                      <a:pt x="96329" y="13741"/>
                    </a:lnTo>
                    <a:lnTo>
                      <a:pt x="96329" y="10604"/>
                    </a:lnTo>
                    <a:lnTo>
                      <a:pt x="85712" y="10604"/>
                    </a:lnTo>
                    <a:lnTo>
                      <a:pt x="85712" y="3149"/>
                    </a:lnTo>
                    <a:lnTo>
                      <a:pt x="96710" y="3149"/>
                    </a:lnTo>
                    <a:lnTo>
                      <a:pt x="96710" y="38"/>
                    </a:lnTo>
                    <a:lnTo>
                      <a:pt x="81991" y="38"/>
                    </a:lnTo>
                    <a:lnTo>
                      <a:pt x="81991" y="24460"/>
                    </a:lnTo>
                    <a:lnTo>
                      <a:pt x="97053" y="24460"/>
                    </a:lnTo>
                    <a:lnTo>
                      <a:pt x="97053" y="21336"/>
                    </a:lnTo>
                    <a:close/>
                  </a:path>
                  <a:path extrusionOk="0" h="33020" w="273050">
                    <a:moveTo>
                      <a:pt x="124929" y="9994"/>
                    </a:moveTo>
                    <a:lnTo>
                      <a:pt x="124320" y="7874"/>
                    </a:lnTo>
                    <a:lnTo>
                      <a:pt x="121894" y="3987"/>
                    </a:lnTo>
                    <a:lnTo>
                      <a:pt x="121094" y="3289"/>
                    </a:lnTo>
                    <a:lnTo>
                      <a:pt x="121094" y="9461"/>
                    </a:lnTo>
                    <a:lnTo>
                      <a:pt x="121094" y="14744"/>
                    </a:lnTo>
                    <a:lnTo>
                      <a:pt x="111391" y="21336"/>
                    </a:lnTo>
                    <a:lnTo>
                      <a:pt x="104787" y="21336"/>
                    </a:lnTo>
                    <a:lnTo>
                      <a:pt x="104787" y="3149"/>
                    </a:lnTo>
                    <a:lnTo>
                      <a:pt x="111213" y="3149"/>
                    </a:lnTo>
                    <a:lnTo>
                      <a:pt x="112496" y="3200"/>
                    </a:lnTo>
                    <a:lnTo>
                      <a:pt x="113296" y="3352"/>
                    </a:lnTo>
                    <a:lnTo>
                      <a:pt x="114109" y="3479"/>
                    </a:lnTo>
                    <a:lnTo>
                      <a:pt x="121094" y="9461"/>
                    </a:lnTo>
                    <a:lnTo>
                      <a:pt x="121094" y="3289"/>
                    </a:lnTo>
                    <a:lnTo>
                      <a:pt x="120942" y="3149"/>
                    </a:lnTo>
                    <a:lnTo>
                      <a:pt x="120256" y="2527"/>
                    </a:lnTo>
                    <a:lnTo>
                      <a:pt x="116141" y="520"/>
                    </a:lnTo>
                    <a:lnTo>
                      <a:pt x="113334" y="38"/>
                    </a:lnTo>
                    <a:lnTo>
                      <a:pt x="101066" y="38"/>
                    </a:lnTo>
                    <a:lnTo>
                      <a:pt x="101066" y="24447"/>
                    </a:lnTo>
                    <a:lnTo>
                      <a:pt x="111582" y="24447"/>
                    </a:lnTo>
                    <a:lnTo>
                      <a:pt x="120586" y="21336"/>
                    </a:lnTo>
                    <a:lnTo>
                      <a:pt x="122288" y="19773"/>
                    </a:lnTo>
                    <a:lnTo>
                      <a:pt x="123253" y="18453"/>
                    </a:lnTo>
                    <a:lnTo>
                      <a:pt x="124587" y="15468"/>
                    </a:lnTo>
                    <a:lnTo>
                      <a:pt x="124929" y="13893"/>
                    </a:lnTo>
                    <a:lnTo>
                      <a:pt x="124929" y="9994"/>
                    </a:lnTo>
                    <a:close/>
                  </a:path>
                  <a:path extrusionOk="0" h="33020" w="273050">
                    <a:moveTo>
                      <a:pt x="135064" y="23202"/>
                    </a:moveTo>
                    <a:lnTo>
                      <a:pt x="131038" y="23202"/>
                    </a:lnTo>
                    <a:lnTo>
                      <a:pt x="131038" y="21424"/>
                    </a:lnTo>
                    <a:lnTo>
                      <a:pt x="134810" y="21424"/>
                    </a:lnTo>
                    <a:lnTo>
                      <a:pt x="134810" y="20066"/>
                    </a:lnTo>
                    <a:lnTo>
                      <a:pt x="131038" y="20066"/>
                    </a:lnTo>
                    <a:lnTo>
                      <a:pt x="131038" y="18516"/>
                    </a:lnTo>
                    <a:lnTo>
                      <a:pt x="134988" y="18516"/>
                    </a:lnTo>
                    <a:lnTo>
                      <a:pt x="134988" y="17170"/>
                    </a:lnTo>
                    <a:lnTo>
                      <a:pt x="129006" y="17170"/>
                    </a:lnTo>
                    <a:lnTo>
                      <a:pt x="129006" y="24561"/>
                    </a:lnTo>
                    <a:lnTo>
                      <a:pt x="135064" y="24561"/>
                    </a:lnTo>
                    <a:lnTo>
                      <a:pt x="135064" y="23202"/>
                    </a:lnTo>
                    <a:close/>
                  </a:path>
                  <a:path extrusionOk="0" h="33020" w="273050">
                    <a:moveTo>
                      <a:pt x="135064" y="50"/>
                    </a:moveTo>
                    <a:lnTo>
                      <a:pt x="128968" y="50"/>
                    </a:lnTo>
                    <a:lnTo>
                      <a:pt x="128968" y="1676"/>
                    </a:lnTo>
                    <a:lnTo>
                      <a:pt x="131241" y="1676"/>
                    </a:lnTo>
                    <a:lnTo>
                      <a:pt x="131241" y="7442"/>
                    </a:lnTo>
                    <a:lnTo>
                      <a:pt x="132892" y="7442"/>
                    </a:lnTo>
                    <a:lnTo>
                      <a:pt x="132892" y="1676"/>
                    </a:lnTo>
                    <a:lnTo>
                      <a:pt x="135064" y="1676"/>
                    </a:lnTo>
                    <a:lnTo>
                      <a:pt x="135064" y="50"/>
                    </a:lnTo>
                    <a:close/>
                  </a:path>
                  <a:path extrusionOk="0" h="33020" w="273050">
                    <a:moveTo>
                      <a:pt x="135178" y="8661"/>
                    </a:moveTo>
                    <a:lnTo>
                      <a:pt x="133654" y="8661"/>
                    </a:lnTo>
                    <a:lnTo>
                      <a:pt x="133654" y="11595"/>
                    </a:lnTo>
                    <a:lnTo>
                      <a:pt x="130581" y="11595"/>
                    </a:lnTo>
                    <a:lnTo>
                      <a:pt x="130581" y="8661"/>
                    </a:lnTo>
                    <a:lnTo>
                      <a:pt x="129044" y="8661"/>
                    </a:lnTo>
                    <a:lnTo>
                      <a:pt x="129044" y="16002"/>
                    </a:lnTo>
                    <a:lnTo>
                      <a:pt x="130581" y="16002"/>
                    </a:lnTo>
                    <a:lnTo>
                      <a:pt x="130581" y="13081"/>
                    </a:lnTo>
                    <a:lnTo>
                      <a:pt x="133654" y="13081"/>
                    </a:lnTo>
                    <a:lnTo>
                      <a:pt x="133654" y="16002"/>
                    </a:lnTo>
                    <a:lnTo>
                      <a:pt x="135178" y="16002"/>
                    </a:lnTo>
                    <a:lnTo>
                      <a:pt x="135178" y="8661"/>
                    </a:lnTo>
                    <a:close/>
                  </a:path>
                  <a:path extrusionOk="0" h="33020" w="273050">
                    <a:moveTo>
                      <a:pt x="153606" y="38"/>
                    </a:moveTo>
                    <a:lnTo>
                      <a:pt x="139763" y="38"/>
                    </a:lnTo>
                    <a:lnTo>
                      <a:pt x="139763" y="24485"/>
                    </a:lnTo>
                    <a:lnTo>
                      <a:pt x="143471" y="24485"/>
                    </a:lnTo>
                    <a:lnTo>
                      <a:pt x="143471" y="13081"/>
                    </a:lnTo>
                    <a:lnTo>
                      <a:pt x="153606" y="13081"/>
                    </a:lnTo>
                    <a:lnTo>
                      <a:pt x="153606" y="9969"/>
                    </a:lnTo>
                    <a:lnTo>
                      <a:pt x="143471" y="9969"/>
                    </a:lnTo>
                    <a:lnTo>
                      <a:pt x="143471" y="3149"/>
                    </a:lnTo>
                    <a:lnTo>
                      <a:pt x="153606" y="3149"/>
                    </a:lnTo>
                    <a:lnTo>
                      <a:pt x="153606" y="38"/>
                    </a:lnTo>
                    <a:close/>
                  </a:path>
                  <a:path extrusionOk="0" h="33020" w="273050">
                    <a:moveTo>
                      <a:pt x="179362" y="38"/>
                    </a:moveTo>
                    <a:lnTo>
                      <a:pt x="175628" y="38"/>
                    </a:lnTo>
                    <a:lnTo>
                      <a:pt x="175628" y="15849"/>
                    </a:lnTo>
                    <a:lnTo>
                      <a:pt x="175475" y="17208"/>
                    </a:lnTo>
                    <a:lnTo>
                      <a:pt x="174828" y="18796"/>
                    </a:lnTo>
                    <a:lnTo>
                      <a:pt x="174282" y="19481"/>
                    </a:lnTo>
                    <a:lnTo>
                      <a:pt x="172173" y="21158"/>
                    </a:lnTo>
                    <a:lnTo>
                      <a:pt x="170383" y="21691"/>
                    </a:lnTo>
                    <a:lnTo>
                      <a:pt x="166624" y="21691"/>
                    </a:lnTo>
                    <a:lnTo>
                      <a:pt x="160756" y="16217"/>
                    </a:lnTo>
                    <a:lnTo>
                      <a:pt x="160756" y="38"/>
                    </a:lnTo>
                    <a:lnTo>
                      <a:pt x="157022" y="38"/>
                    </a:lnTo>
                    <a:lnTo>
                      <a:pt x="157022" y="15849"/>
                    </a:lnTo>
                    <a:lnTo>
                      <a:pt x="157162" y="17310"/>
                    </a:lnTo>
                    <a:lnTo>
                      <a:pt x="164833" y="24765"/>
                    </a:lnTo>
                    <a:lnTo>
                      <a:pt x="171538" y="24765"/>
                    </a:lnTo>
                    <a:lnTo>
                      <a:pt x="179362" y="15798"/>
                    </a:lnTo>
                    <a:lnTo>
                      <a:pt x="179362" y="38"/>
                    </a:lnTo>
                    <a:close/>
                  </a:path>
                  <a:path extrusionOk="0" h="33020" w="273050">
                    <a:moveTo>
                      <a:pt x="203987" y="0"/>
                    </a:moveTo>
                    <a:lnTo>
                      <a:pt x="182308" y="0"/>
                    </a:lnTo>
                    <a:lnTo>
                      <a:pt x="182308" y="3111"/>
                    </a:lnTo>
                    <a:lnTo>
                      <a:pt x="191211" y="3111"/>
                    </a:lnTo>
                    <a:lnTo>
                      <a:pt x="191211" y="24485"/>
                    </a:lnTo>
                    <a:lnTo>
                      <a:pt x="194932" y="24485"/>
                    </a:lnTo>
                    <a:lnTo>
                      <a:pt x="194932" y="3111"/>
                    </a:lnTo>
                    <a:lnTo>
                      <a:pt x="203987" y="3111"/>
                    </a:lnTo>
                    <a:lnTo>
                      <a:pt x="203987" y="0"/>
                    </a:lnTo>
                    <a:close/>
                  </a:path>
                  <a:path extrusionOk="0" h="33020" w="273050">
                    <a:moveTo>
                      <a:pt x="229285" y="38"/>
                    </a:moveTo>
                    <a:lnTo>
                      <a:pt x="225552" y="38"/>
                    </a:lnTo>
                    <a:lnTo>
                      <a:pt x="225552" y="15849"/>
                    </a:lnTo>
                    <a:lnTo>
                      <a:pt x="225399" y="17208"/>
                    </a:lnTo>
                    <a:lnTo>
                      <a:pt x="224751" y="18796"/>
                    </a:lnTo>
                    <a:lnTo>
                      <a:pt x="224205" y="19481"/>
                    </a:lnTo>
                    <a:lnTo>
                      <a:pt x="222097" y="21158"/>
                    </a:lnTo>
                    <a:lnTo>
                      <a:pt x="220319" y="21691"/>
                    </a:lnTo>
                    <a:lnTo>
                      <a:pt x="216547" y="21691"/>
                    </a:lnTo>
                    <a:lnTo>
                      <a:pt x="210693" y="16217"/>
                    </a:lnTo>
                    <a:lnTo>
                      <a:pt x="210693" y="38"/>
                    </a:lnTo>
                    <a:lnTo>
                      <a:pt x="206959" y="38"/>
                    </a:lnTo>
                    <a:lnTo>
                      <a:pt x="206959" y="15849"/>
                    </a:lnTo>
                    <a:lnTo>
                      <a:pt x="207098" y="17310"/>
                    </a:lnTo>
                    <a:lnTo>
                      <a:pt x="214757" y="24765"/>
                    </a:lnTo>
                    <a:lnTo>
                      <a:pt x="221462" y="24765"/>
                    </a:lnTo>
                    <a:lnTo>
                      <a:pt x="229285" y="15798"/>
                    </a:lnTo>
                    <a:lnTo>
                      <a:pt x="229285" y="38"/>
                    </a:lnTo>
                    <a:close/>
                  </a:path>
                  <a:path extrusionOk="0" h="33020" w="273050">
                    <a:moveTo>
                      <a:pt x="254558" y="24498"/>
                    </a:moveTo>
                    <a:lnTo>
                      <a:pt x="252628" y="22059"/>
                    </a:lnTo>
                    <a:lnTo>
                      <a:pt x="251904" y="20993"/>
                    </a:lnTo>
                    <a:lnTo>
                      <a:pt x="251015" y="19596"/>
                    </a:lnTo>
                    <a:lnTo>
                      <a:pt x="249567" y="17399"/>
                    </a:lnTo>
                    <a:lnTo>
                      <a:pt x="245237" y="12865"/>
                    </a:lnTo>
                    <a:lnTo>
                      <a:pt x="246646" y="12357"/>
                    </a:lnTo>
                    <a:lnTo>
                      <a:pt x="247738" y="11569"/>
                    </a:lnTo>
                    <a:lnTo>
                      <a:pt x="248323" y="10731"/>
                    </a:lnTo>
                    <a:lnTo>
                      <a:pt x="249237" y="9499"/>
                    </a:lnTo>
                    <a:lnTo>
                      <a:pt x="249605" y="8305"/>
                    </a:lnTo>
                    <a:lnTo>
                      <a:pt x="249618" y="4762"/>
                    </a:lnTo>
                    <a:lnTo>
                      <a:pt x="248843" y="3098"/>
                    </a:lnTo>
                    <a:lnTo>
                      <a:pt x="245770" y="660"/>
                    </a:lnTo>
                    <a:lnTo>
                      <a:pt x="245770" y="6032"/>
                    </a:lnTo>
                    <a:lnTo>
                      <a:pt x="245770" y="7581"/>
                    </a:lnTo>
                    <a:lnTo>
                      <a:pt x="245579" y="8305"/>
                    </a:lnTo>
                    <a:lnTo>
                      <a:pt x="244805" y="9512"/>
                    </a:lnTo>
                    <a:lnTo>
                      <a:pt x="244246" y="9969"/>
                    </a:lnTo>
                    <a:lnTo>
                      <a:pt x="242849" y="10579"/>
                    </a:lnTo>
                    <a:lnTo>
                      <a:pt x="241554" y="10731"/>
                    </a:lnTo>
                    <a:lnTo>
                      <a:pt x="238264" y="10731"/>
                    </a:lnTo>
                    <a:lnTo>
                      <a:pt x="238264" y="3009"/>
                    </a:lnTo>
                    <a:lnTo>
                      <a:pt x="241198" y="3009"/>
                    </a:lnTo>
                    <a:lnTo>
                      <a:pt x="245770" y="6032"/>
                    </a:lnTo>
                    <a:lnTo>
                      <a:pt x="245770" y="660"/>
                    </a:lnTo>
                    <a:lnTo>
                      <a:pt x="243687" y="38"/>
                    </a:lnTo>
                    <a:lnTo>
                      <a:pt x="234543" y="38"/>
                    </a:lnTo>
                    <a:lnTo>
                      <a:pt x="234543" y="24498"/>
                    </a:lnTo>
                    <a:lnTo>
                      <a:pt x="238264" y="24498"/>
                    </a:lnTo>
                    <a:lnTo>
                      <a:pt x="238264" y="13843"/>
                    </a:lnTo>
                    <a:lnTo>
                      <a:pt x="240436" y="13843"/>
                    </a:lnTo>
                    <a:lnTo>
                      <a:pt x="248056" y="21615"/>
                    </a:lnTo>
                    <a:lnTo>
                      <a:pt x="248793" y="22593"/>
                    </a:lnTo>
                    <a:lnTo>
                      <a:pt x="250126" y="24498"/>
                    </a:lnTo>
                    <a:lnTo>
                      <a:pt x="254558" y="24498"/>
                    </a:lnTo>
                    <a:close/>
                  </a:path>
                  <a:path extrusionOk="0" h="33020" w="273050">
                    <a:moveTo>
                      <a:pt x="272478" y="21336"/>
                    </a:moveTo>
                    <a:lnTo>
                      <a:pt x="261137" y="21336"/>
                    </a:lnTo>
                    <a:lnTo>
                      <a:pt x="261137" y="13741"/>
                    </a:lnTo>
                    <a:lnTo>
                      <a:pt x="271754" y="13741"/>
                    </a:lnTo>
                    <a:lnTo>
                      <a:pt x="271754" y="10604"/>
                    </a:lnTo>
                    <a:lnTo>
                      <a:pt x="261137" y="10604"/>
                    </a:lnTo>
                    <a:lnTo>
                      <a:pt x="261137" y="3149"/>
                    </a:lnTo>
                    <a:lnTo>
                      <a:pt x="272135" y="3149"/>
                    </a:lnTo>
                    <a:lnTo>
                      <a:pt x="272135" y="38"/>
                    </a:lnTo>
                    <a:lnTo>
                      <a:pt x="257416" y="38"/>
                    </a:lnTo>
                    <a:lnTo>
                      <a:pt x="257416" y="24460"/>
                    </a:lnTo>
                    <a:lnTo>
                      <a:pt x="272478" y="24460"/>
                    </a:lnTo>
                    <a:lnTo>
                      <a:pt x="272478" y="21336"/>
                    </a:lnTo>
                    <a:close/>
                  </a:path>
                </a:pathLst>
              </a:custGeom>
              <a:solidFill>
                <a:srgbClr val="4799B8"/>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93" name="Google Shape;193;p3"/>
              <p:cNvSpPr/>
              <p:nvPr/>
            </p:nvSpPr>
            <p:spPr>
              <a:xfrm>
                <a:off x="7492923" y="6215557"/>
                <a:ext cx="39370" cy="28575"/>
              </a:xfrm>
              <a:custGeom>
                <a:rect b="b" l="l" r="r" t="t"/>
                <a:pathLst>
                  <a:path extrusionOk="0" h="28575" w="39370">
                    <a:moveTo>
                      <a:pt x="15443" y="20002"/>
                    </a:moveTo>
                    <a:lnTo>
                      <a:pt x="15176" y="19862"/>
                    </a:lnTo>
                    <a:lnTo>
                      <a:pt x="15087" y="19989"/>
                    </a:lnTo>
                    <a:lnTo>
                      <a:pt x="14998" y="20218"/>
                    </a:lnTo>
                    <a:lnTo>
                      <a:pt x="14922" y="20497"/>
                    </a:lnTo>
                    <a:lnTo>
                      <a:pt x="14808" y="20853"/>
                    </a:lnTo>
                    <a:lnTo>
                      <a:pt x="14655" y="21297"/>
                    </a:lnTo>
                    <a:lnTo>
                      <a:pt x="14490" y="21590"/>
                    </a:lnTo>
                    <a:lnTo>
                      <a:pt x="14249" y="21983"/>
                    </a:lnTo>
                    <a:lnTo>
                      <a:pt x="14033" y="22098"/>
                    </a:lnTo>
                    <a:lnTo>
                      <a:pt x="13639" y="22059"/>
                    </a:lnTo>
                    <a:lnTo>
                      <a:pt x="13576" y="21691"/>
                    </a:lnTo>
                    <a:lnTo>
                      <a:pt x="13550" y="21361"/>
                    </a:lnTo>
                    <a:lnTo>
                      <a:pt x="13538" y="21221"/>
                    </a:lnTo>
                    <a:lnTo>
                      <a:pt x="13906" y="20650"/>
                    </a:lnTo>
                    <a:lnTo>
                      <a:pt x="14351" y="19646"/>
                    </a:lnTo>
                    <a:lnTo>
                      <a:pt x="14605" y="19812"/>
                    </a:lnTo>
                    <a:lnTo>
                      <a:pt x="14808" y="19837"/>
                    </a:lnTo>
                    <a:lnTo>
                      <a:pt x="14986" y="19837"/>
                    </a:lnTo>
                    <a:lnTo>
                      <a:pt x="15151" y="19697"/>
                    </a:lnTo>
                    <a:lnTo>
                      <a:pt x="15405" y="19405"/>
                    </a:lnTo>
                    <a:lnTo>
                      <a:pt x="15138" y="19189"/>
                    </a:lnTo>
                    <a:lnTo>
                      <a:pt x="14859" y="19583"/>
                    </a:lnTo>
                    <a:lnTo>
                      <a:pt x="14655" y="19481"/>
                    </a:lnTo>
                    <a:lnTo>
                      <a:pt x="14643" y="18986"/>
                    </a:lnTo>
                    <a:lnTo>
                      <a:pt x="14744" y="18834"/>
                    </a:lnTo>
                    <a:lnTo>
                      <a:pt x="15151" y="18313"/>
                    </a:lnTo>
                    <a:lnTo>
                      <a:pt x="15278" y="17780"/>
                    </a:lnTo>
                    <a:lnTo>
                      <a:pt x="15341" y="17475"/>
                    </a:lnTo>
                    <a:lnTo>
                      <a:pt x="15417" y="17259"/>
                    </a:lnTo>
                    <a:lnTo>
                      <a:pt x="15290" y="17170"/>
                    </a:lnTo>
                    <a:lnTo>
                      <a:pt x="15405" y="17043"/>
                    </a:lnTo>
                    <a:lnTo>
                      <a:pt x="15214" y="16891"/>
                    </a:lnTo>
                    <a:lnTo>
                      <a:pt x="15087" y="16725"/>
                    </a:lnTo>
                    <a:lnTo>
                      <a:pt x="15087" y="17208"/>
                    </a:lnTo>
                    <a:lnTo>
                      <a:pt x="15049" y="17386"/>
                    </a:lnTo>
                    <a:lnTo>
                      <a:pt x="14960" y="17703"/>
                    </a:lnTo>
                    <a:lnTo>
                      <a:pt x="14859" y="18173"/>
                    </a:lnTo>
                    <a:lnTo>
                      <a:pt x="14503" y="18618"/>
                    </a:lnTo>
                    <a:lnTo>
                      <a:pt x="14376" y="18745"/>
                    </a:lnTo>
                    <a:lnTo>
                      <a:pt x="14198" y="18999"/>
                    </a:lnTo>
                    <a:lnTo>
                      <a:pt x="14084" y="19443"/>
                    </a:lnTo>
                    <a:lnTo>
                      <a:pt x="13576" y="20574"/>
                    </a:lnTo>
                    <a:lnTo>
                      <a:pt x="13335" y="20929"/>
                    </a:lnTo>
                    <a:lnTo>
                      <a:pt x="13106" y="21297"/>
                    </a:lnTo>
                    <a:lnTo>
                      <a:pt x="12661" y="21653"/>
                    </a:lnTo>
                    <a:lnTo>
                      <a:pt x="12319" y="21577"/>
                    </a:lnTo>
                    <a:lnTo>
                      <a:pt x="12192" y="21501"/>
                    </a:lnTo>
                    <a:lnTo>
                      <a:pt x="12077" y="21285"/>
                    </a:lnTo>
                    <a:lnTo>
                      <a:pt x="12128" y="20853"/>
                    </a:lnTo>
                    <a:lnTo>
                      <a:pt x="12433" y="20421"/>
                    </a:lnTo>
                    <a:lnTo>
                      <a:pt x="12522" y="20269"/>
                    </a:lnTo>
                    <a:lnTo>
                      <a:pt x="12712" y="20040"/>
                    </a:lnTo>
                    <a:lnTo>
                      <a:pt x="13004" y="19494"/>
                    </a:lnTo>
                    <a:lnTo>
                      <a:pt x="13233" y="19088"/>
                    </a:lnTo>
                    <a:lnTo>
                      <a:pt x="13296" y="19367"/>
                    </a:lnTo>
                    <a:lnTo>
                      <a:pt x="13423" y="19469"/>
                    </a:lnTo>
                    <a:lnTo>
                      <a:pt x="13563" y="19507"/>
                    </a:lnTo>
                    <a:lnTo>
                      <a:pt x="13995" y="19507"/>
                    </a:lnTo>
                    <a:lnTo>
                      <a:pt x="14084" y="19062"/>
                    </a:lnTo>
                    <a:lnTo>
                      <a:pt x="13703" y="19253"/>
                    </a:lnTo>
                    <a:lnTo>
                      <a:pt x="13525" y="19100"/>
                    </a:lnTo>
                    <a:lnTo>
                      <a:pt x="13589" y="18656"/>
                    </a:lnTo>
                    <a:lnTo>
                      <a:pt x="13703" y="18503"/>
                    </a:lnTo>
                    <a:lnTo>
                      <a:pt x="14147" y="17945"/>
                    </a:lnTo>
                    <a:lnTo>
                      <a:pt x="14516" y="17284"/>
                    </a:lnTo>
                    <a:lnTo>
                      <a:pt x="14770" y="17246"/>
                    </a:lnTo>
                    <a:lnTo>
                      <a:pt x="14909" y="17195"/>
                    </a:lnTo>
                    <a:lnTo>
                      <a:pt x="15087" y="17208"/>
                    </a:lnTo>
                    <a:lnTo>
                      <a:pt x="15087" y="16725"/>
                    </a:lnTo>
                    <a:lnTo>
                      <a:pt x="14998" y="16598"/>
                    </a:lnTo>
                    <a:lnTo>
                      <a:pt x="14808" y="16878"/>
                    </a:lnTo>
                    <a:lnTo>
                      <a:pt x="14389" y="16929"/>
                    </a:lnTo>
                    <a:lnTo>
                      <a:pt x="14211" y="16802"/>
                    </a:lnTo>
                    <a:lnTo>
                      <a:pt x="14211" y="17183"/>
                    </a:lnTo>
                    <a:lnTo>
                      <a:pt x="14122" y="17335"/>
                    </a:lnTo>
                    <a:lnTo>
                      <a:pt x="13881" y="17767"/>
                    </a:lnTo>
                    <a:lnTo>
                      <a:pt x="13487" y="18275"/>
                    </a:lnTo>
                    <a:lnTo>
                      <a:pt x="13309" y="18465"/>
                    </a:lnTo>
                    <a:lnTo>
                      <a:pt x="13246" y="18592"/>
                    </a:lnTo>
                    <a:lnTo>
                      <a:pt x="13106" y="18694"/>
                    </a:lnTo>
                    <a:lnTo>
                      <a:pt x="12903" y="18745"/>
                    </a:lnTo>
                    <a:lnTo>
                      <a:pt x="12903" y="19037"/>
                    </a:lnTo>
                    <a:lnTo>
                      <a:pt x="12750" y="19291"/>
                    </a:lnTo>
                    <a:lnTo>
                      <a:pt x="12458" y="19850"/>
                    </a:lnTo>
                    <a:lnTo>
                      <a:pt x="12255" y="20066"/>
                    </a:lnTo>
                    <a:lnTo>
                      <a:pt x="11887" y="20561"/>
                    </a:lnTo>
                    <a:lnTo>
                      <a:pt x="11506" y="21094"/>
                    </a:lnTo>
                    <a:lnTo>
                      <a:pt x="11061" y="20993"/>
                    </a:lnTo>
                    <a:lnTo>
                      <a:pt x="10871" y="20853"/>
                    </a:lnTo>
                    <a:lnTo>
                      <a:pt x="10820" y="20701"/>
                    </a:lnTo>
                    <a:lnTo>
                      <a:pt x="10769" y="20472"/>
                    </a:lnTo>
                    <a:lnTo>
                      <a:pt x="10820" y="20256"/>
                    </a:lnTo>
                    <a:lnTo>
                      <a:pt x="11087" y="20040"/>
                    </a:lnTo>
                    <a:lnTo>
                      <a:pt x="11709" y="19240"/>
                    </a:lnTo>
                    <a:lnTo>
                      <a:pt x="12192" y="18592"/>
                    </a:lnTo>
                    <a:lnTo>
                      <a:pt x="12230" y="18821"/>
                    </a:lnTo>
                    <a:lnTo>
                      <a:pt x="12382" y="18961"/>
                    </a:lnTo>
                    <a:lnTo>
                      <a:pt x="12573" y="19037"/>
                    </a:lnTo>
                    <a:lnTo>
                      <a:pt x="12903" y="19037"/>
                    </a:lnTo>
                    <a:lnTo>
                      <a:pt x="12903" y="18745"/>
                    </a:lnTo>
                    <a:lnTo>
                      <a:pt x="12687" y="18783"/>
                    </a:lnTo>
                    <a:lnTo>
                      <a:pt x="12547" y="18694"/>
                    </a:lnTo>
                    <a:lnTo>
                      <a:pt x="12547" y="18135"/>
                    </a:lnTo>
                    <a:lnTo>
                      <a:pt x="12661" y="17995"/>
                    </a:lnTo>
                    <a:lnTo>
                      <a:pt x="13131" y="17513"/>
                    </a:lnTo>
                    <a:lnTo>
                      <a:pt x="13423" y="17132"/>
                    </a:lnTo>
                    <a:lnTo>
                      <a:pt x="13919" y="16954"/>
                    </a:lnTo>
                    <a:lnTo>
                      <a:pt x="14211" y="17183"/>
                    </a:lnTo>
                    <a:lnTo>
                      <a:pt x="14211" y="16802"/>
                    </a:lnTo>
                    <a:lnTo>
                      <a:pt x="14008" y="16522"/>
                    </a:lnTo>
                    <a:lnTo>
                      <a:pt x="13487" y="16814"/>
                    </a:lnTo>
                    <a:lnTo>
                      <a:pt x="13360" y="16751"/>
                    </a:lnTo>
                    <a:lnTo>
                      <a:pt x="13119" y="16319"/>
                    </a:lnTo>
                    <a:lnTo>
                      <a:pt x="13119" y="16979"/>
                    </a:lnTo>
                    <a:lnTo>
                      <a:pt x="12877" y="17310"/>
                    </a:lnTo>
                    <a:lnTo>
                      <a:pt x="12407" y="17767"/>
                    </a:lnTo>
                    <a:lnTo>
                      <a:pt x="12026" y="18148"/>
                    </a:lnTo>
                    <a:lnTo>
                      <a:pt x="11861" y="18186"/>
                    </a:lnTo>
                    <a:lnTo>
                      <a:pt x="11861" y="18478"/>
                    </a:lnTo>
                    <a:lnTo>
                      <a:pt x="11671" y="18745"/>
                    </a:lnTo>
                    <a:lnTo>
                      <a:pt x="10871" y="19799"/>
                    </a:lnTo>
                    <a:lnTo>
                      <a:pt x="10680" y="19951"/>
                    </a:lnTo>
                    <a:lnTo>
                      <a:pt x="10477" y="20078"/>
                    </a:lnTo>
                    <a:lnTo>
                      <a:pt x="10325" y="20180"/>
                    </a:lnTo>
                    <a:lnTo>
                      <a:pt x="9931" y="20269"/>
                    </a:lnTo>
                    <a:lnTo>
                      <a:pt x="9664" y="20167"/>
                    </a:lnTo>
                    <a:lnTo>
                      <a:pt x="9486" y="19964"/>
                    </a:lnTo>
                    <a:lnTo>
                      <a:pt x="9626" y="19342"/>
                    </a:lnTo>
                    <a:lnTo>
                      <a:pt x="10007" y="19050"/>
                    </a:lnTo>
                    <a:lnTo>
                      <a:pt x="10439" y="18681"/>
                    </a:lnTo>
                    <a:lnTo>
                      <a:pt x="10693" y="18453"/>
                    </a:lnTo>
                    <a:lnTo>
                      <a:pt x="10909" y="18211"/>
                    </a:lnTo>
                    <a:lnTo>
                      <a:pt x="11087" y="17995"/>
                    </a:lnTo>
                    <a:lnTo>
                      <a:pt x="11099" y="18262"/>
                    </a:lnTo>
                    <a:lnTo>
                      <a:pt x="11239" y="18376"/>
                    </a:lnTo>
                    <a:lnTo>
                      <a:pt x="11468" y="18478"/>
                    </a:lnTo>
                    <a:lnTo>
                      <a:pt x="11607" y="18478"/>
                    </a:lnTo>
                    <a:lnTo>
                      <a:pt x="11861" y="18478"/>
                    </a:lnTo>
                    <a:lnTo>
                      <a:pt x="11861" y="18186"/>
                    </a:lnTo>
                    <a:lnTo>
                      <a:pt x="11569" y="18224"/>
                    </a:lnTo>
                    <a:lnTo>
                      <a:pt x="11430" y="18122"/>
                    </a:lnTo>
                    <a:lnTo>
                      <a:pt x="11455" y="17576"/>
                    </a:lnTo>
                    <a:lnTo>
                      <a:pt x="11607" y="17449"/>
                    </a:lnTo>
                    <a:lnTo>
                      <a:pt x="12179" y="16979"/>
                    </a:lnTo>
                    <a:lnTo>
                      <a:pt x="12471" y="16687"/>
                    </a:lnTo>
                    <a:lnTo>
                      <a:pt x="12738" y="16687"/>
                    </a:lnTo>
                    <a:lnTo>
                      <a:pt x="12928" y="16649"/>
                    </a:lnTo>
                    <a:lnTo>
                      <a:pt x="13119" y="16979"/>
                    </a:lnTo>
                    <a:lnTo>
                      <a:pt x="13119" y="16319"/>
                    </a:lnTo>
                    <a:lnTo>
                      <a:pt x="12814" y="16383"/>
                    </a:lnTo>
                    <a:lnTo>
                      <a:pt x="12661" y="16370"/>
                    </a:lnTo>
                    <a:lnTo>
                      <a:pt x="12496" y="16256"/>
                    </a:lnTo>
                    <a:lnTo>
                      <a:pt x="12407" y="15862"/>
                    </a:lnTo>
                    <a:lnTo>
                      <a:pt x="12230" y="15913"/>
                    </a:lnTo>
                    <a:lnTo>
                      <a:pt x="12230" y="16459"/>
                    </a:lnTo>
                    <a:lnTo>
                      <a:pt x="11963" y="16738"/>
                    </a:lnTo>
                    <a:lnTo>
                      <a:pt x="10922" y="17526"/>
                    </a:lnTo>
                    <a:lnTo>
                      <a:pt x="10782" y="17564"/>
                    </a:lnTo>
                    <a:lnTo>
                      <a:pt x="10782" y="17856"/>
                    </a:lnTo>
                    <a:lnTo>
                      <a:pt x="8890" y="19443"/>
                    </a:lnTo>
                    <a:lnTo>
                      <a:pt x="8534" y="19443"/>
                    </a:lnTo>
                    <a:lnTo>
                      <a:pt x="8369" y="19304"/>
                    </a:lnTo>
                    <a:lnTo>
                      <a:pt x="8382" y="18808"/>
                    </a:lnTo>
                    <a:lnTo>
                      <a:pt x="8496" y="18592"/>
                    </a:lnTo>
                    <a:lnTo>
                      <a:pt x="8712" y="18465"/>
                    </a:lnTo>
                    <a:lnTo>
                      <a:pt x="9029" y="18262"/>
                    </a:lnTo>
                    <a:lnTo>
                      <a:pt x="9525" y="17907"/>
                    </a:lnTo>
                    <a:lnTo>
                      <a:pt x="9779" y="17703"/>
                    </a:lnTo>
                    <a:lnTo>
                      <a:pt x="10020" y="17500"/>
                    </a:lnTo>
                    <a:lnTo>
                      <a:pt x="10172" y="17691"/>
                    </a:lnTo>
                    <a:lnTo>
                      <a:pt x="10337" y="17818"/>
                    </a:lnTo>
                    <a:lnTo>
                      <a:pt x="10591" y="17856"/>
                    </a:lnTo>
                    <a:lnTo>
                      <a:pt x="10782" y="17856"/>
                    </a:lnTo>
                    <a:lnTo>
                      <a:pt x="10782" y="17564"/>
                    </a:lnTo>
                    <a:lnTo>
                      <a:pt x="10566" y="17602"/>
                    </a:lnTo>
                    <a:lnTo>
                      <a:pt x="10439" y="17500"/>
                    </a:lnTo>
                    <a:lnTo>
                      <a:pt x="10515" y="17043"/>
                    </a:lnTo>
                    <a:lnTo>
                      <a:pt x="10744" y="16878"/>
                    </a:lnTo>
                    <a:lnTo>
                      <a:pt x="10896" y="16789"/>
                    </a:lnTo>
                    <a:lnTo>
                      <a:pt x="11480" y="16471"/>
                    </a:lnTo>
                    <a:lnTo>
                      <a:pt x="11709" y="16205"/>
                    </a:lnTo>
                    <a:lnTo>
                      <a:pt x="11988" y="16230"/>
                    </a:lnTo>
                    <a:lnTo>
                      <a:pt x="12141" y="16230"/>
                    </a:lnTo>
                    <a:lnTo>
                      <a:pt x="12230" y="16459"/>
                    </a:lnTo>
                    <a:lnTo>
                      <a:pt x="12230" y="15913"/>
                    </a:lnTo>
                    <a:lnTo>
                      <a:pt x="11861" y="15760"/>
                    </a:lnTo>
                    <a:lnTo>
                      <a:pt x="11823" y="15506"/>
                    </a:lnTo>
                    <a:lnTo>
                      <a:pt x="11823" y="15214"/>
                    </a:lnTo>
                    <a:lnTo>
                      <a:pt x="11569" y="15240"/>
                    </a:lnTo>
                    <a:lnTo>
                      <a:pt x="11569" y="15887"/>
                    </a:lnTo>
                    <a:lnTo>
                      <a:pt x="11264" y="16230"/>
                    </a:lnTo>
                    <a:lnTo>
                      <a:pt x="10439" y="16675"/>
                    </a:lnTo>
                    <a:lnTo>
                      <a:pt x="10223" y="16789"/>
                    </a:lnTo>
                    <a:lnTo>
                      <a:pt x="9944" y="16852"/>
                    </a:lnTo>
                    <a:lnTo>
                      <a:pt x="9944" y="17119"/>
                    </a:lnTo>
                    <a:lnTo>
                      <a:pt x="9804" y="17259"/>
                    </a:lnTo>
                    <a:lnTo>
                      <a:pt x="9588" y="17462"/>
                    </a:lnTo>
                    <a:lnTo>
                      <a:pt x="9321" y="17640"/>
                    </a:lnTo>
                    <a:lnTo>
                      <a:pt x="8864" y="17995"/>
                    </a:lnTo>
                    <a:lnTo>
                      <a:pt x="8534" y="18186"/>
                    </a:lnTo>
                    <a:lnTo>
                      <a:pt x="7937" y="18516"/>
                    </a:lnTo>
                    <a:lnTo>
                      <a:pt x="7556" y="18491"/>
                    </a:lnTo>
                    <a:lnTo>
                      <a:pt x="7391" y="18326"/>
                    </a:lnTo>
                    <a:lnTo>
                      <a:pt x="7467" y="17856"/>
                    </a:lnTo>
                    <a:lnTo>
                      <a:pt x="7607" y="17602"/>
                    </a:lnTo>
                    <a:lnTo>
                      <a:pt x="7810" y="17513"/>
                    </a:lnTo>
                    <a:lnTo>
                      <a:pt x="8178" y="17335"/>
                    </a:lnTo>
                    <a:lnTo>
                      <a:pt x="8674" y="17018"/>
                    </a:lnTo>
                    <a:lnTo>
                      <a:pt x="8953" y="16852"/>
                    </a:lnTo>
                    <a:lnTo>
                      <a:pt x="9220" y="16649"/>
                    </a:lnTo>
                    <a:lnTo>
                      <a:pt x="9372" y="16535"/>
                    </a:lnTo>
                    <a:lnTo>
                      <a:pt x="9372" y="16878"/>
                    </a:lnTo>
                    <a:lnTo>
                      <a:pt x="9499" y="17005"/>
                    </a:lnTo>
                    <a:lnTo>
                      <a:pt x="9728" y="17119"/>
                    </a:lnTo>
                    <a:lnTo>
                      <a:pt x="9867" y="17119"/>
                    </a:lnTo>
                    <a:lnTo>
                      <a:pt x="9944" y="16852"/>
                    </a:lnTo>
                    <a:lnTo>
                      <a:pt x="9715" y="16776"/>
                    </a:lnTo>
                    <a:lnTo>
                      <a:pt x="9829" y="16217"/>
                    </a:lnTo>
                    <a:lnTo>
                      <a:pt x="9956" y="16116"/>
                    </a:lnTo>
                    <a:lnTo>
                      <a:pt x="10172" y="15989"/>
                    </a:lnTo>
                    <a:lnTo>
                      <a:pt x="10871" y="15671"/>
                    </a:lnTo>
                    <a:lnTo>
                      <a:pt x="11137" y="15532"/>
                    </a:lnTo>
                    <a:lnTo>
                      <a:pt x="11264" y="15494"/>
                    </a:lnTo>
                    <a:lnTo>
                      <a:pt x="11518" y="15544"/>
                    </a:lnTo>
                    <a:lnTo>
                      <a:pt x="11531" y="15760"/>
                    </a:lnTo>
                    <a:lnTo>
                      <a:pt x="11569" y="15887"/>
                    </a:lnTo>
                    <a:lnTo>
                      <a:pt x="11569" y="15240"/>
                    </a:lnTo>
                    <a:lnTo>
                      <a:pt x="11341" y="15125"/>
                    </a:lnTo>
                    <a:lnTo>
                      <a:pt x="11353" y="14566"/>
                    </a:lnTo>
                    <a:lnTo>
                      <a:pt x="11074" y="14655"/>
                    </a:lnTo>
                    <a:lnTo>
                      <a:pt x="11049" y="14960"/>
                    </a:lnTo>
                    <a:lnTo>
                      <a:pt x="11023" y="15100"/>
                    </a:lnTo>
                    <a:lnTo>
                      <a:pt x="10960" y="15252"/>
                    </a:lnTo>
                    <a:lnTo>
                      <a:pt x="10668" y="15417"/>
                    </a:lnTo>
                    <a:lnTo>
                      <a:pt x="10033" y="15709"/>
                    </a:lnTo>
                    <a:lnTo>
                      <a:pt x="9753" y="15849"/>
                    </a:lnTo>
                    <a:lnTo>
                      <a:pt x="9575" y="15938"/>
                    </a:lnTo>
                    <a:lnTo>
                      <a:pt x="9245" y="15963"/>
                    </a:lnTo>
                    <a:lnTo>
                      <a:pt x="9245" y="16217"/>
                    </a:lnTo>
                    <a:lnTo>
                      <a:pt x="8763" y="16586"/>
                    </a:lnTo>
                    <a:lnTo>
                      <a:pt x="8496" y="16751"/>
                    </a:lnTo>
                    <a:lnTo>
                      <a:pt x="7683" y="17233"/>
                    </a:lnTo>
                    <a:lnTo>
                      <a:pt x="7366" y="17348"/>
                    </a:lnTo>
                    <a:lnTo>
                      <a:pt x="7023" y="17500"/>
                    </a:lnTo>
                    <a:lnTo>
                      <a:pt x="6654" y="17424"/>
                    </a:lnTo>
                    <a:lnTo>
                      <a:pt x="6515" y="17259"/>
                    </a:lnTo>
                    <a:lnTo>
                      <a:pt x="6642" y="16662"/>
                    </a:lnTo>
                    <a:lnTo>
                      <a:pt x="6807" y="16433"/>
                    </a:lnTo>
                    <a:lnTo>
                      <a:pt x="6985" y="16370"/>
                    </a:lnTo>
                    <a:lnTo>
                      <a:pt x="7874" y="15976"/>
                    </a:lnTo>
                    <a:lnTo>
                      <a:pt x="8534" y="15621"/>
                    </a:lnTo>
                    <a:lnTo>
                      <a:pt x="8750" y="15481"/>
                    </a:lnTo>
                    <a:lnTo>
                      <a:pt x="8724" y="15722"/>
                    </a:lnTo>
                    <a:lnTo>
                      <a:pt x="9093" y="16217"/>
                    </a:lnTo>
                    <a:lnTo>
                      <a:pt x="9245" y="16217"/>
                    </a:lnTo>
                    <a:lnTo>
                      <a:pt x="9245" y="15963"/>
                    </a:lnTo>
                    <a:lnTo>
                      <a:pt x="9042" y="15811"/>
                    </a:lnTo>
                    <a:lnTo>
                      <a:pt x="9017" y="15684"/>
                    </a:lnTo>
                    <a:lnTo>
                      <a:pt x="9309" y="15240"/>
                    </a:lnTo>
                    <a:lnTo>
                      <a:pt x="9448" y="15138"/>
                    </a:lnTo>
                    <a:lnTo>
                      <a:pt x="10388" y="14909"/>
                    </a:lnTo>
                    <a:lnTo>
                      <a:pt x="10668" y="14820"/>
                    </a:lnTo>
                    <a:lnTo>
                      <a:pt x="10833" y="14884"/>
                    </a:lnTo>
                    <a:lnTo>
                      <a:pt x="11049" y="14960"/>
                    </a:lnTo>
                    <a:lnTo>
                      <a:pt x="11049" y="14630"/>
                    </a:lnTo>
                    <a:lnTo>
                      <a:pt x="10960" y="14503"/>
                    </a:lnTo>
                    <a:lnTo>
                      <a:pt x="10947" y="14363"/>
                    </a:lnTo>
                    <a:lnTo>
                      <a:pt x="11112" y="14058"/>
                    </a:lnTo>
                    <a:lnTo>
                      <a:pt x="10744" y="13919"/>
                    </a:lnTo>
                    <a:lnTo>
                      <a:pt x="10693" y="13754"/>
                    </a:lnTo>
                    <a:lnTo>
                      <a:pt x="10744" y="13614"/>
                    </a:lnTo>
                    <a:lnTo>
                      <a:pt x="10947" y="13309"/>
                    </a:lnTo>
                    <a:lnTo>
                      <a:pt x="10680" y="13208"/>
                    </a:lnTo>
                    <a:lnTo>
                      <a:pt x="10680" y="14224"/>
                    </a:lnTo>
                    <a:lnTo>
                      <a:pt x="10604" y="14439"/>
                    </a:lnTo>
                    <a:lnTo>
                      <a:pt x="10248" y="14630"/>
                    </a:lnTo>
                    <a:lnTo>
                      <a:pt x="9321" y="14859"/>
                    </a:lnTo>
                    <a:lnTo>
                      <a:pt x="9144" y="14897"/>
                    </a:lnTo>
                    <a:lnTo>
                      <a:pt x="8737" y="14820"/>
                    </a:lnTo>
                    <a:lnTo>
                      <a:pt x="8724" y="15125"/>
                    </a:lnTo>
                    <a:lnTo>
                      <a:pt x="8369" y="15316"/>
                    </a:lnTo>
                    <a:lnTo>
                      <a:pt x="8013" y="15544"/>
                    </a:lnTo>
                    <a:lnTo>
                      <a:pt x="7734" y="15684"/>
                    </a:lnTo>
                    <a:lnTo>
                      <a:pt x="7239" y="15913"/>
                    </a:lnTo>
                    <a:lnTo>
                      <a:pt x="6870" y="16065"/>
                    </a:lnTo>
                    <a:lnTo>
                      <a:pt x="6527" y="16167"/>
                    </a:lnTo>
                    <a:lnTo>
                      <a:pt x="6184" y="16281"/>
                    </a:lnTo>
                    <a:lnTo>
                      <a:pt x="5829" y="16179"/>
                    </a:lnTo>
                    <a:lnTo>
                      <a:pt x="5613" y="15887"/>
                    </a:lnTo>
                    <a:lnTo>
                      <a:pt x="5867" y="15519"/>
                    </a:lnTo>
                    <a:lnTo>
                      <a:pt x="6134" y="15278"/>
                    </a:lnTo>
                    <a:lnTo>
                      <a:pt x="6375" y="15240"/>
                    </a:lnTo>
                    <a:lnTo>
                      <a:pt x="6642" y="15151"/>
                    </a:lnTo>
                    <a:lnTo>
                      <a:pt x="7023" y="15036"/>
                    </a:lnTo>
                    <a:lnTo>
                      <a:pt x="7239" y="14960"/>
                    </a:lnTo>
                    <a:lnTo>
                      <a:pt x="7531" y="14884"/>
                    </a:lnTo>
                    <a:lnTo>
                      <a:pt x="8242" y="14541"/>
                    </a:lnTo>
                    <a:lnTo>
                      <a:pt x="8280" y="14732"/>
                    </a:lnTo>
                    <a:lnTo>
                      <a:pt x="8369" y="14871"/>
                    </a:lnTo>
                    <a:lnTo>
                      <a:pt x="8521" y="15049"/>
                    </a:lnTo>
                    <a:lnTo>
                      <a:pt x="8724" y="15125"/>
                    </a:lnTo>
                    <a:lnTo>
                      <a:pt x="8724" y="14808"/>
                    </a:lnTo>
                    <a:lnTo>
                      <a:pt x="8648" y="14681"/>
                    </a:lnTo>
                    <a:lnTo>
                      <a:pt x="8890" y="14300"/>
                    </a:lnTo>
                    <a:lnTo>
                      <a:pt x="9042" y="14249"/>
                    </a:lnTo>
                    <a:lnTo>
                      <a:pt x="9867" y="14135"/>
                    </a:lnTo>
                    <a:lnTo>
                      <a:pt x="10388" y="13906"/>
                    </a:lnTo>
                    <a:lnTo>
                      <a:pt x="10464" y="14058"/>
                    </a:lnTo>
                    <a:lnTo>
                      <a:pt x="10680" y="14224"/>
                    </a:lnTo>
                    <a:lnTo>
                      <a:pt x="10680" y="13208"/>
                    </a:lnTo>
                    <a:lnTo>
                      <a:pt x="10490" y="12966"/>
                    </a:lnTo>
                    <a:lnTo>
                      <a:pt x="10490" y="13436"/>
                    </a:lnTo>
                    <a:lnTo>
                      <a:pt x="10350" y="13550"/>
                    </a:lnTo>
                    <a:lnTo>
                      <a:pt x="9779" y="13830"/>
                    </a:lnTo>
                    <a:lnTo>
                      <a:pt x="9118" y="13906"/>
                    </a:lnTo>
                    <a:lnTo>
                      <a:pt x="8915" y="13931"/>
                    </a:lnTo>
                    <a:lnTo>
                      <a:pt x="8572" y="13957"/>
                    </a:lnTo>
                    <a:lnTo>
                      <a:pt x="8394" y="13817"/>
                    </a:lnTo>
                    <a:lnTo>
                      <a:pt x="8318" y="13677"/>
                    </a:lnTo>
                    <a:lnTo>
                      <a:pt x="8318" y="14160"/>
                    </a:lnTo>
                    <a:lnTo>
                      <a:pt x="8115" y="14262"/>
                    </a:lnTo>
                    <a:lnTo>
                      <a:pt x="7759" y="14414"/>
                    </a:lnTo>
                    <a:lnTo>
                      <a:pt x="7416" y="14579"/>
                    </a:lnTo>
                    <a:lnTo>
                      <a:pt x="6921" y="14732"/>
                    </a:lnTo>
                    <a:lnTo>
                      <a:pt x="6553" y="14859"/>
                    </a:lnTo>
                    <a:lnTo>
                      <a:pt x="6299" y="14922"/>
                    </a:lnTo>
                    <a:lnTo>
                      <a:pt x="5600" y="15011"/>
                    </a:lnTo>
                    <a:lnTo>
                      <a:pt x="5181" y="14833"/>
                    </a:lnTo>
                    <a:lnTo>
                      <a:pt x="5105" y="14630"/>
                    </a:lnTo>
                    <a:lnTo>
                      <a:pt x="5448" y="14071"/>
                    </a:lnTo>
                    <a:lnTo>
                      <a:pt x="5702" y="13906"/>
                    </a:lnTo>
                    <a:lnTo>
                      <a:pt x="6248" y="13830"/>
                    </a:lnTo>
                    <a:lnTo>
                      <a:pt x="6819" y="13728"/>
                    </a:lnTo>
                    <a:lnTo>
                      <a:pt x="7048" y="13677"/>
                    </a:lnTo>
                    <a:lnTo>
                      <a:pt x="7581" y="13601"/>
                    </a:lnTo>
                    <a:lnTo>
                      <a:pt x="8039" y="13525"/>
                    </a:lnTo>
                    <a:lnTo>
                      <a:pt x="7962" y="13652"/>
                    </a:lnTo>
                    <a:lnTo>
                      <a:pt x="8026" y="13804"/>
                    </a:lnTo>
                    <a:lnTo>
                      <a:pt x="8191" y="14097"/>
                    </a:lnTo>
                    <a:lnTo>
                      <a:pt x="8318" y="14160"/>
                    </a:lnTo>
                    <a:lnTo>
                      <a:pt x="8318" y="13677"/>
                    </a:lnTo>
                    <a:lnTo>
                      <a:pt x="8382" y="13550"/>
                    </a:lnTo>
                    <a:lnTo>
                      <a:pt x="8737" y="13309"/>
                    </a:lnTo>
                    <a:lnTo>
                      <a:pt x="8915" y="13258"/>
                    </a:lnTo>
                    <a:lnTo>
                      <a:pt x="9105" y="13233"/>
                    </a:lnTo>
                    <a:lnTo>
                      <a:pt x="9867" y="13157"/>
                    </a:lnTo>
                    <a:lnTo>
                      <a:pt x="10160" y="13106"/>
                    </a:lnTo>
                    <a:lnTo>
                      <a:pt x="10312" y="13296"/>
                    </a:lnTo>
                    <a:lnTo>
                      <a:pt x="10490" y="13436"/>
                    </a:lnTo>
                    <a:lnTo>
                      <a:pt x="10490" y="12966"/>
                    </a:lnTo>
                    <a:lnTo>
                      <a:pt x="10502" y="12738"/>
                    </a:lnTo>
                    <a:lnTo>
                      <a:pt x="11252" y="12547"/>
                    </a:lnTo>
                    <a:lnTo>
                      <a:pt x="10693" y="12395"/>
                    </a:lnTo>
                    <a:lnTo>
                      <a:pt x="10553" y="12306"/>
                    </a:lnTo>
                    <a:lnTo>
                      <a:pt x="10553" y="12166"/>
                    </a:lnTo>
                    <a:lnTo>
                      <a:pt x="11112" y="11938"/>
                    </a:lnTo>
                    <a:lnTo>
                      <a:pt x="10591" y="11645"/>
                    </a:lnTo>
                    <a:lnTo>
                      <a:pt x="10591" y="11468"/>
                    </a:lnTo>
                    <a:lnTo>
                      <a:pt x="10960" y="11252"/>
                    </a:lnTo>
                    <a:lnTo>
                      <a:pt x="10693" y="10909"/>
                    </a:lnTo>
                    <a:lnTo>
                      <a:pt x="10718" y="10693"/>
                    </a:lnTo>
                    <a:lnTo>
                      <a:pt x="10858" y="10579"/>
                    </a:lnTo>
                    <a:lnTo>
                      <a:pt x="11150" y="10439"/>
                    </a:lnTo>
                    <a:lnTo>
                      <a:pt x="10871" y="10033"/>
                    </a:lnTo>
                    <a:lnTo>
                      <a:pt x="10972" y="9829"/>
                    </a:lnTo>
                    <a:lnTo>
                      <a:pt x="11620" y="9715"/>
                    </a:lnTo>
                    <a:lnTo>
                      <a:pt x="11049" y="9220"/>
                    </a:lnTo>
                    <a:lnTo>
                      <a:pt x="10960" y="8991"/>
                    </a:lnTo>
                    <a:lnTo>
                      <a:pt x="11061" y="8801"/>
                    </a:lnTo>
                    <a:lnTo>
                      <a:pt x="11201" y="8763"/>
                    </a:lnTo>
                    <a:lnTo>
                      <a:pt x="12433" y="9017"/>
                    </a:lnTo>
                    <a:lnTo>
                      <a:pt x="10922" y="8204"/>
                    </a:lnTo>
                    <a:lnTo>
                      <a:pt x="10922" y="8534"/>
                    </a:lnTo>
                    <a:lnTo>
                      <a:pt x="10922" y="9499"/>
                    </a:lnTo>
                    <a:lnTo>
                      <a:pt x="10668" y="9486"/>
                    </a:lnTo>
                    <a:lnTo>
                      <a:pt x="10668" y="10299"/>
                    </a:lnTo>
                    <a:lnTo>
                      <a:pt x="10414" y="10312"/>
                    </a:lnTo>
                    <a:lnTo>
                      <a:pt x="10414" y="10629"/>
                    </a:lnTo>
                    <a:lnTo>
                      <a:pt x="10401" y="11874"/>
                    </a:lnTo>
                    <a:lnTo>
                      <a:pt x="10325" y="12522"/>
                    </a:lnTo>
                    <a:lnTo>
                      <a:pt x="10198" y="12738"/>
                    </a:lnTo>
                    <a:lnTo>
                      <a:pt x="10058" y="12788"/>
                    </a:lnTo>
                    <a:lnTo>
                      <a:pt x="9766" y="12839"/>
                    </a:lnTo>
                    <a:lnTo>
                      <a:pt x="9156" y="12903"/>
                    </a:lnTo>
                    <a:lnTo>
                      <a:pt x="8636" y="12966"/>
                    </a:lnTo>
                    <a:lnTo>
                      <a:pt x="8216" y="12839"/>
                    </a:lnTo>
                    <a:lnTo>
                      <a:pt x="8178" y="12649"/>
                    </a:lnTo>
                    <a:lnTo>
                      <a:pt x="8255" y="12509"/>
                    </a:lnTo>
                    <a:lnTo>
                      <a:pt x="8585" y="12369"/>
                    </a:lnTo>
                    <a:lnTo>
                      <a:pt x="8750" y="12331"/>
                    </a:lnTo>
                    <a:lnTo>
                      <a:pt x="9080" y="12319"/>
                    </a:lnTo>
                    <a:lnTo>
                      <a:pt x="9753" y="12319"/>
                    </a:lnTo>
                    <a:lnTo>
                      <a:pt x="10236" y="12230"/>
                    </a:lnTo>
                    <a:lnTo>
                      <a:pt x="10261" y="12446"/>
                    </a:lnTo>
                    <a:lnTo>
                      <a:pt x="10325" y="11899"/>
                    </a:lnTo>
                    <a:lnTo>
                      <a:pt x="9753" y="11988"/>
                    </a:lnTo>
                    <a:lnTo>
                      <a:pt x="8534" y="11988"/>
                    </a:lnTo>
                    <a:lnTo>
                      <a:pt x="8140" y="11785"/>
                    </a:lnTo>
                    <a:lnTo>
                      <a:pt x="8128" y="13182"/>
                    </a:lnTo>
                    <a:lnTo>
                      <a:pt x="7505" y="13284"/>
                    </a:lnTo>
                    <a:lnTo>
                      <a:pt x="6985" y="13385"/>
                    </a:lnTo>
                    <a:lnTo>
                      <a:pt x="6756" y="13411"/>
                    </a:lnTo>
                    <a:lnTo>
                      <a:pt x="6210" y="13512"/>
                    </a:lnTo>
                    <a:lnTo>
                      <a:pt x="5664" y="13576"/>
                    </a:lnTo>
                    <a:lnTo>
                      <a:pt x="4940" y="13576"/>
                    </a:lnTo>
                    <a:lnTo>
                      <a:pt x="4622" y="13398"/>
                    </a:lnTo>
                    <a:lnTo>
                      <a:pt x="4572" y="13182"/>
                    </a:lnTo>
                    <a:lnTo>
                      <a:pt x="4927" y="12750"/>
                    </a:lnTo>
                    <a:lnTo>
                      <a:pt x="5194" y="12611"/>
                    </a:lnTo>
                    <a:lnTo>
                      <a:pt x="5689" y="12649"/>
                    </a:lnTo>
                    <a:lnTo>
                      <a:pt x="6146" y="12649"/>
                    </a:lnTo>
                    <a:lnTo>
                      <a:pt x="6273" y="12649"/>
                    </a:lnTo>
                    <a:lnTo>
                      <a:pt x="6565" y="12636"/>
                    </a:lnTo>
                    <a:lnTo>
                      <a:pt x="7150" y="12547"/>
                    </a:lnTo>
                    <a:lnTo>
                      <a:pt x="7696" y="12446"/>
                    </a:lnTo>
                    <a:lnTo>
                      <a:pt x="7937" y="12420"/>
                    </a:lnTo>
                    <a:lnTo>
                      <a:pt x="7848" y="12585"/>
                    </a:lnTo>
                    <a:lnTo>
                      <a:pt x="7874" y="12788"/>
                    </a:lnTo>
                    <a:lnTo>
                      <a:pt x="7975" y="13119"/>
                    </a:lnTo>
                    <a:lnTo>
                      <a:pt x="8128" y="13182"/>
                    </a:lnTo>
                    <a:lnTo>
                      <a:pt x="8128" y="11772"/>
                    </a:lnTo>
                    <a:lnTo>
                      <a:pt x="8026" y="11569"/>
                    </a:lnTo>
                    <a:lnTo>
                      <a:pt x="8343" y="11430"/>
                    </a:lnTo>
                    <a:lnTo>
                      <a:pt x="8521" y="11417"/>
                    </a:lnTo>
                    <a:lnTo>
                      <a:pt x="8953" y="11417"/>
                    </a:lnTo>
                    <a:lnTo>
                      <a:pt x="9169" y="11417"/>
                    </a:lnTo>
                    <a:lnTo>
                      <a:pt x="9791" y="11417"/>
                    </a:lnTo>
                    <a:lnTo>
                      <a:pt x="10274" y="11391"/>
                    </a:lnTo>
                    <a:lnTo>
                      <a:pt x="10261" y="11645"/>
                    </a:lnTo>
                    <a:lnTo>
                      <a:pt x="10312" y="11772"/>
                    </a:lnTo>
                    <a:lnTo>
                      <a:pt x="10401" y="10731"/>
                    </a:lnTo>
                    <a:lnTo>
                      <a:pt x="10363" y="10998"/>
                    </a:lnTo>
                    <a:lnTo>
                      <a:pt x="9677" y="11112"/>
                    </a:lnTo>
                    <a:lnTo>
                      <a:pt x="8966" y="11087"/>
                    </a:lnTo>
                    <a:lnTo>
                      <a:pt x="8534" y="11087"/>
                    </a:lnTo>
                    <a:lnTo>
                      <a:pt x="8128" y="10833"/>
                    </a:lnTo>
                    <a:lnTo>
                      <a:pt x="8013" y="10655"/>
                    </a:lnTo>
                    <a:lnTo>
                      <a:pt x="8331" y="10528"/>
                    </a:lnTo>
                    <a:lnTo>
                      <a:pt x="8763" y="10579"/>
                    </a:lnTo>
                    <a:lnTo>
                      <a:pt x="9131" y="10604"/>
                    </a:lnTo>
                    <a:lnTo>
                      <a:pt x="9639" y="10629"/>
                    </a:lnTo>
                    <a:lnTo>
                      <a:pt x="10058" y="10629"/>
                    </a:lnTo>
                    <a:lnTo>
                      <a:pt x="10414" y="10629"/>
                    </a:lnTo>
                    <a:lnTo>
                      <a:pt x="10414" y="10312"/>
                    </a:lnTo>
                    <a:lnTo>
                      <a:pt x="9525" y="10337"/>
                    </a:lnTo>
                    <a:lnTo>
                      <a:pt x="8521" y="10223"/>
                    </a:lnTo>
                    <a:lnTo>
                      <a:pt x="8356" y="10198"/>
                    </a:lnTo>
                    <a:lnTo>
                      <a:pt x="8153" y="10147"/>
                    </a:lnTo>
                    <a:lnTo>
                      <a:pt x="8001" y="9956"/>
                    </a:lnTo>
                    <a:lnTo>
                      <a:pt x="8001" y="12103"/>
                    </a:lnTo>
                    <a:lnTo>
                      <a:pt x="7658" y="12141"/>
                    </a:lnTo>
                    <a:lnTo>
                      <a:pt x="7137" y="12242"/>
                    </a:lnTo>
                    <a:lnTo>
                      <a:pt x="6553" y="12319"/>
                    </a:lnTo>
                    <a:lnTo>
                      <a:pt x="5372" y="12319"/>
                    </a:lnTo>
                    <a:lnTo>
                      <a:pt x="4991" y="12255"/>
                    </a:lnTo>
                    <a:lnTo>
                      <a:pt x="4622" y="12217"/>
                    </a:lnTo>
                    <a:lnTo>
                      <a:pt x="4368" y="12039"/>
                    </a:lnTo>
                    <a:lnTo>
                      <a:pt x="4343" y="11849"/>
                    </a:lnTo>
                    <a:lnTo>
                      <a:pt x="4622" y="11391"/>
                    </a:lnTo>
                    <a:lnTo>
                      <a:pt x="4851" y="11303"/>
                    </a:lnTo>
                    <a:lnTo>
                      <a:pt x="5257" y="11391"/>
                    </a:lnTo>
                    <a:lnTo>
                      <a:pt x="5664" y="11417"/>
                    </a:lnTo>
                    <a:lnTo>
                      <a:pt x="6210" y="11430"/>
                    </a:lnTo>
                    <a:lnTo>
                      <a:pt x="6451" y="11442"/>
                    </a:lnTo>
                    <a:lnTo>
                      <a:pt x="6832" y="11442"/>
                    </a:lnTo>
                    <a:lnTo>
                      <a:pt x="7734" y="11430"/>
                    </a:lnTo>
                    <a:lnTo>
                      <a:pt x="7683" y="11582"/>
                    </a:lnTo>
                    <a:lnTo>
                      <a:pt x="7848" y="11988"/>
                    </a:lnTo>
                    <a:lnTo>
                      <a:pt x="8001" y="12103"/>
                    </a:lnTo>
                    <a:lnTo>
                      <a:pt x="8001" y="9956"/>
                    </a:lnTo>
                    <a:lnTo>
                      <a:pt x="7861" y="9779"/>
                    </a:lnTo>
                    <a:lnTo>
                      <a:pt x="7835" y="11074"/>
                    </a:lnTo>
                    <a:lnTo>
                      <a:pt x="6591" y="11137"/>
                    </a:lnTo>
                    <a:lnTo>
                      <a:pt x="6223" y="11112"/>
                    </a:lnTo>
                    <a:lnTo>
                      <a:pt x="5689" y="11099"/>
                    </a:lnTo>
                    <a:lnTo>
                      <a:pt x="4305" y="10566"/>
                    </a:lnTo>
                    <a:lnTo>
                      <a:pt x="4305" y="10439"/>
                    </a:lnTo>
                    <a:lnTo>
                      <a:pt x="4775" y="10071"/>
                    </a:lnTo>
                    <a:lnTo>
                      <a:pt x="5016" y="9982"/>
                    </a:lnTo>
                    <a:lnTo>
                      <a:pt x="6083" y="10185"/>
                    </a:lnTo>
                    <a:lnTo>
                      <a:pt x="6565" y="10248"/>
                    </a:lnTo>
                    <a:lnTo>
                      <a:pt x="7785" y="10439"/>
                    </a:lnTo>
                    <a:lnTo>
                      <a:pt x="7683" y="10617"/>
                    </a:lnTo>
                    <a:lnTo>
                      <a:pt x="7721" y="10756"/>
                    </a:lnTo>
                    <a:lnTo>
                      <a:pt x="7835" y="11074"/>
                    </a:lnTo>
                    <a:lnTo>
                      <a:pt x="7835" y="9728"/>
                    </a:lnTo>
                    <a:lnTo>
                      <a:pt x="7886" y="9563"/>
                    </a:lnTo>
                    <a:lnTo>
                      <a:pt x="8204" y="9474"/>
                    </a:lnTo>
                    <a:lnTo>
                      <a:pt x="8369" y="9474"/>
                    </a:lnTo>
                    <a:lnTo>
                      <a:pt x="8636" y="9575"/>
                    </a:lnTo>
                    <a:lnTo>
                      <a:pt x="10617" y="9817"/>
                    </a:lnTo>
                    <a:lnTo>
                      <a:pt x="10566" y="10096"/>
                    </a:lnTo>
                    <a:lnTo>
                      <a:pt x="10668" y="10299"/>
                    </a:lnTo>
                    <a:lnTo>
                      <a:pt x="10668" y="9486"/>
                    </a:lnTo>
                    <a:lnTo>
                      <a:pt x="8699" y="9245"/>
                    </a:lnTo>
                    <a:lnTo>
                      <a:pt x="8483" y="9169"/>
                    </a:lnTo>
                    <a:lnTo>
                      <a:pt x="8318" y="9118"/>
                    </a:lnTo>
                    <a:lnTo>
                      <a:pt x="7645" y="8864"/>
                    </a:lnTo>
                    <a:lnTo>
                      <a:pt x="7645" y="10096"/>
                    </a:lnTo>
                    <a:lnTo>
                      <a:pt x="6616" y="9944"/>
                    </a:lnTo>
                    <a:lnTo>
                      <a:pt x="5651" y="9766"/>
                    </a:lnTo>
                    <a:lnTo>
                      <a:pt x="5156" y="9690"/>
                    </a:lnTo>
                    <a:lnTo>
                      <a:pt x="4546" y="9448"/>
                    </a:lnTo>
                    <a:lnTo>
                      <a:pt x="4381" y="9321"/>
                    </a:lnTo>
                    <a:lnTo>
                      <a:pt x="4318" y="9182"/>
                    </a:lnTo>
                    <a:lnTo>
                      <a:pt x="4292" y="9055"/>
                    </a:lnTo>
                    <a:lnTo>
                      <a:pt x="4381" y="8839"/>
                    </a:lnTo>
                    <a:lnTo>
                      <a:pt x="4838" y="8585"/>
                    </a:lnTo>
                    <a:lnTo>
                      <a:pt x="5130" y="8509"/>
                    </a:lnTo>
                    <a:lnTo>
                      <a:pt x="5257" y="8559"/>
                    </a:lnTo>
                    <a:lnTo>
                      <a:pt x="5549" y="8674"/>
                    </a:lnTo>
                    <a:lnTo>
                      <a:pt x="6184" y="8839"/>
                    </a:lnTo>
                    <a:lnTo>
                      <a:pt x="6858" y="9055"/>
                    </a:lnTo>
                    <a:lnTo>
                      <a:pt x="7632" y="9296"/>
                    </a:lnTo>
                    <a:lnTo>
                      <a:pt x="7518" y="9436"/>
                    </a:lnTo>
                    <a:lnTo>
                      <a:pt x="7442" y="9575"/>
                    </a:lnTo>
                    <a:lnTo>
                      <a:pt x="7518" y="9918"/>
                    </a:lnTo>
                    <a:lnTo>
                      <a:pt x="7645" y="10096"/>
                    </a:lnTo>
                    <a:lnTo>
                      <a:pt x="7645" y="8864"/>
                    </a:lnTo>
                    <a:lnTo>
                      <a:pt x="7467" y="8788"/>
                    </a:lnTo>
                    <a:lnTo>
                      <a:pt x="7353" y="8394"/>
                    </a:lnTo>
                    <a:lnTo>
                      <a:pt x="7442" y="8242"/>
                    </a:lnTo>
                    <a:lnTo>
                      <a:pt x="8013" y="8242"/>
                    </a:lnTo>
                    <a:lnTo>
                      <a:pt x="8305" y="8293"/>
                    </a:lnTo>
                    <a:lnTo>
                      <a:pt x="8534" y="8356"/>
                    </a:lnTo>
                    <a:lnTo>
                      <a:pt x="9652" y="8724"/>
                    </a:lnTo>
                    <a:lnTo>
                      <a:pt x="10160" y="8877"/>
                    </a:lnTo>
                    <a:lnTo>
                      <a:pt x="10629" y="9042"/>
                    </a:lnTo>
                    <a:lnTo>
                      <a:pt x="10642" y="9220"/>
                    </a:lnTo>
                    <a:lnTo>
                      <a:pt x="10922" y="9499"/>
                    </a:lnTo>
                    <a:lnTo>
                      <a:pt x="10922" y="8534"/>
                    </a:lnTo>
                    <a:lnTo>
                      <a:pt x="10756" y="8661"/>
                    </a:lnTo>
                    <a:lnTo>
                      <a:pt x="9753" y="8420"/>
                    </a:lnTo>
                    <a:lnTo>
                      <a:pt x="8382" y="7988"/>
                    </a:lnTo>
                    <a:lnTo>
                      <a:pt x="7175" y="7378"/>
                    </a:lnTo>
                    <a:lnTo>
                      <a:pt x="7175" y="8001"/>
                    </a:lnTo>
                    <a:lnTo>
                      <a:pt x="7099" y="8153"/>
                    </a:lnTo>
                    <a:lnTo>
                      <a:pt x="7023" y="8394"/>
                    </a:lnTo>
                    <a:lnTo>
                      <a:pt x="7086" y="8547"/>
                    </a:lnTo>
                    <a:lnTo>
                      <a:pt x="7162" y="8813"/>
                    </a:lnTo>
                    <a:lnTo>
                      <a:pt x="6959" y="8737"/>
                    </a:lnTo>
                    <a:lnTo>
                      <a:pt x="6591" y="8648"/>
                    </a:lnTo>
                    <a:lnTo>
                      <a:pt x="6057" y="8470"/>
                    </a:lnTo>
                    <a:lnTo>
                      <a:pt x="5651" y="8382"/>
                    </a:lnTo>
                    <a:lnTo>
                      <a:pt x="5422" y="8255"/>
                    </a:lnTo>
                    <a:lnTo>
                      <a:pt x="5156" y="8140"/>
                    </a:lnTo>
                    <a:lnTo>
                      <a:pt x="4953" y="8039"/>
                    </a:lnTo>
                    <a:lnTo>
                      <a:pt x="4584" y="7886"/>
                    </a:lnTo>
                    <a:lnTo>
                      <a:pt x="4356" y="7658"/>
                    </a:lnTo>
                    <a:lnTo>
                      <a:pt x="4432" y="7467"/>
                    </a:lnTo>
                    <a:lnTo>
                      <a:pt x="4800" y="7353"/>
                    </a:lnTo>
                    <a:lnTo>
                      <a:pt x="5181" y="7289"/>
                    </a:lnTo>
                    <a:lnTo>
                      <a:pt x="5626" y="7493"/>
                    </a:lnTo>
                    <a:lnTo>
                      <a:pt x="7175" y="8001"/>
                    </a:lnTo>
                    <a:lnTo>
                      <a:pt x="7175" y="7378"/>
                    </a:lnTo>
                    <a:lnTo>
                      <a:pt x="6959" y="7137"/>
                    </a:lnTo>
                    <a:lnTo>
                      <a:pt x="6946" y="7607"/>
                    </a:lnTo>
                    <a:lnTo>
                      <a:pt x="5740" y="7200"/>
                    </a:lnTo>
                    <a:lnTo>
                      <a:pt x="5295" y="6985"/>
                    </a:lnTo>
                    <a:lnTo>
                      <a:pt x="5041" y="6870"/>
                    </a:lnTo>
                    <a:lnTo>
                      <a:pt x="4584" y="6642"/>
                    </a:lnTo>
                    <a:lnTo>
                      <a:pt x="4191" y="6464"/>
                    </a:lnTo>
                    <a:lnTo>
                      <a:pt x="4038" y="6375"/>
                    </a:lnTo>
                    <a:lnTo>
                      <a:pt x="3810" y="6273"/>
                    </a:lnTo>
                    <a:lnTo>
                      <a:pt x="3289" y="5994"/>
                    </a:lnTo>
                    <a:lnTo>
                      <a:pt x="3352" y="5537"/>
                    </a:lnTo>
                    <a:lnTo>
                      <a:pt x="3949" y="5270"/>
                    </a:lnTo>
                    <a:lnTo>
                      <a:pt x="4292" y="5308"/>
                    </a:lnTo>
                    <a:lnTo>
                      <a:pt x="4660" y="5524"/>
                    </a:lnTo>
                    <a:lnTo>
                      <a:pt x="6578" y="6311"/>
                    </a:lnTo>
                    <a:lnTo>
                      <a:pt x="6718" y="6426"/>
                    </a:lnTo>
                    <a:lnTo>
                      <a:pt x="6667" y="6794"/>
                    </a:lnTo>
                    <a:lnTo>
                      <a:pt x="6553" y="7162"/>
                    </a:lnTo>
                    <a:lnTo>
                      <a:pt x="6845" y="7467"/>
                    </a:lnTo>
                    <a:lnTo>
                      <a:pt x="6946" y="7607"/>
                    </a:lnTo>
                    <a:lnTo>
                      <a:pt x="6946" y="7099"/>
                    </a:lnTo>
                    <a:lnTo>
                      <a:pt x="6934" y="6934"/>
                    </a:lnTo>
                    <a:lnTo>
                      <a:pt x="7150" y="6807"/>
                    </a:lnTo>
                    <a:lnTo>
                      <a:pt x="7734" y="6921"/>
                    </a:lnTo>
                    <a:lnTo>
                      <a:pt x="8509" y="7239"/>
                    </a:lnTo>
                    <a:lnTo>
                      <a:pt x="10337" y="8039"/>
                    </a:lnTo>
                    <a:lnTo>
                      <a:pt x="10922" y="8534"/>
                    </a:lnTo>
                    <a:lnTo>
                      <a:pt x="10922" y="8204"/>
                    </a:lnTo>
                    <a:lnTo>
                      <a:pt x="10756" y="8115"/>
                    </a:lnTo>
                    <a:lnTo>
                      <a:pt x="10706" y="7975"/>
                    </a:lnTo>
                    <a:lnTo>
                      <a:pt x="10680" y="7848"/>
                    </a:lnTo>
                    <a:lnTo>
                      <a:pt x="10820" y="7747"/>
                    </a:lnTo>
                    <a:lnTo>
                      <a:pt x="12014" y="8026"/>
                    </a:lnTo>
                    <a:lnTo>
                      <a:pt x="11099" y="7480"/>
                    </a:lnTo>
                    <a:lnTo>
                      <a:pt x="10515" y="7175"/>
                    </a:lnTo>
                    <a:lnTo>
                      <a:pt x="10515" y="7531"/>
                    </a:lnTo>
                    <a:lnTo>
                      <a:pt x="10388" y="7721"/>
                    </a:lnTo>
                    <a:lnTo>
                      <a:pt x="8648" y="6921"/>
                    </a:lnTo>
                    <a:lnTo>
                      <a:pt x="7874" y="6591"/>
                    </a:lnTo>
                    <a:lnTo>
                      <a:pt x="6934" y="6146"/>
                    </a:lnTo>
                    <a:lnTo>
                      <a:pt x="6781" y="6057"/>
                    </a:lnTo>
                    <a:lnTo>
                      <a:pt x="6311" y="5715"/>
                    </a:lnTo>
                    <a:lnTo>
                      <a:pt x="6032" y="5486"/>
                    </a:lnTo>
                    <a:lnTo>
                      <a:pt x="6184" y="5168"/>
                    </a:lnTo>
                    <a:lnTo>
                      <a:pt x="6680" y="5041"/>
                    </a:lnTo>
                    <a:lnTo>
                      <a:pt x="7213" y="5207"/>
                    </a:lnTo>
                    <a:lnTo>
                      <a:pt x="9271" y="6337"/>
                    </a:lnTo>
                    <a:lnTo>
                      <a:pt x="9613" y="6616"/>
                    </a:lnTo>
                    <a:lnTo>
                      <a:pt x="9613" y="7010"/>
                    </a:lnTo>
                    <a:lnTo>
                      <a:pt x="10515" y="7531"/>
                    </a:lnTo>
                    <a:lnTo>
                      <a:pt x="10515" y="7175"/>
                    </a:lnTo>
                    <a:lnTo>
                      <a:pt x="9906" y="6832"/>
                    </a:lnTo>
                    <a:lnTo>
                      <a:pt x="9956" y="6477"/>
                    </a:lnTo>
                    <a:lnTo>
                      <a:pt x="9664" y="6197"/>
                    </a:lnTo>
                    <a:lnTo>
                      <a:pt x="6121" y="4178"/>
                    </a:lnTo>
                    <a:lnTo>
                      <a:pt x="6121" y="4572"/>
                    </a:lnTo>
                    <a:lnTo>
                      <a:pt x="5638" y="5588"/>
                    </a:lnTo>
                    <a:lnTo>
                      <a:pt x="4800" y="5232"/>
                    </a:lnTo>
                    <a:lnTo>
                      <a:pt x="4381" y="4991"/>
                    </a:lnTo>
                    <a:lnTo>
                      <a:pt x="3543" y="4483"/>
                    </a:lnTo>
                    <a:lnTo>
                      <a:pt x="3340" y="4343"/>
                    </a:lnTo>
                    <a:lnTo>
                      <a:pt x="2959" y="4114"/>
                    </a:lnTo>
                    <a:lnTo>
                      <a:pt x="2628" y="3949"/>
                    </a:lnTo>
                    <a:lnTo>
                      <a:pt x="2336" y="3327"/>
                    </a:lnTo>
                    <a:lnTo>
                      <a:pt x="2349" y="3200"/>
                    </a:lnTo>
                    <a:lnTo>
                      <a:pt x="2400" y="3009"/>
                    </a:lnTo>
                    <a:lnTo>
                      <a:pt x="3098" y="3073"/>
                    </a:lnTo>
                    <a:lnTo>
                      <a:pt x="3505" y="3086"/>
                    </a:lnTo>
                    <a:lnTo>
                      <a:pt x="3670" y="3098"/>
                    </a:lnTo>
                    <a:lnTo>
                      <a:pt x="4572" y="3568"/>
                    </a:lnTo>
                    <a:lnTo>
                      <a:pt x="4711" y="3695"/>
                    </a:lnTo>
                    <a:lnTo>
                      <a:pt x="5549" y="4241"/>
                    </a:lnTo>
                    <a:lnTo>
                      <a:pt x="6121" y="4572"/>
                    </a:lnTo>
                    <a:lnTo>
                      <a:pt x="6121" y="4178"/>
                    </a:lnTo>
                    <a:lnTo>
                      <a:pt x="5067" y="3568"/>
                    </a:lnTo>
                    <a:lnTo>
                      <a:pt x="4762" y="3314"/>
                    </a:lnTo>
                    <a:lnTo>
                      <a:pt x="2819" y="2209"/>
                    </a:lnTo>
                    <a:lnTo>
                      <a:pt x="1905" y="1651"/>
                    </a:lnTo>
                    <a:lnTo>
                      <a:pt x="863" y="1066"/>
                    </a:lnTo>
                    <a:lnTo>
                      <a:pt x="495" y="749"/>
                    </a:lnTo>
                    <a:lnTo>
                      <a:pt x="368" y="469"/>
                    </a:lnTo>
                    <a:lnTo>
                      <a:pt x="2489" y="736"/>
                    </a:lnTo>
                    <a:lnTo>
                      <a:pt x="6134" y="2603"/>
                    </a:lnTo>
                    <a:lnTo>
                      <a:pt x="9169" y="4711"/>
                    </a:lnTo>
                    <a:lnTo>
                      <a:pt x="12026" y="7327"/>
                    </a:lnTo>
                    <a:lnTo>
                      <a:pt x="13550" y="9232"/>
                    </a:lnTo>
                    <a:lnTo>
                      <a:pt x="13093" y="9829"/>
                    </a:lnTo>
                    <a:lnTo>
                      <a:pt x="12407" y="10528"/>
                    </a:lnTo>
                    <a:lnTo>
                      <a:pt x="11607" y="11531"/>
                    </a:lnTo>
                    <a:lnTo>
                      <a:pt x="11836" y="12992"/>
                    </a:lnTo>
                    <a:lnTo>
                      <a:pt x="13131" y="15201"/>
                    </a:lnTo>
                    <a:lnTo>
                      <a:pt x="14008" y="15392"/>
                    </a:lnTo>
                    <a:lnTo>
                      <a:pt x="14833" y="15481"/>
                    </a:lnTo>
                    <a:lnTo>
                      <a:pt x="15240" y="15392"/>
                    </a:lnTo>
                    <a:lnTo>
                      <a:pt x="15430" y="15214"/>
                    </a:lnTo>
                    <a:lnTo>
                      <a:pt x="15201" y="14998"/>
                    </a:lnTo>
                    <a:lnTo>
                      <a:pt x="14820" y="15151"/>
                    </a:lnTo>
                    <a:lnTo>
                      <a:pt x="14084" y="15074"/>
                    </a:lnTo>
                    <a:lnTo>
                      <a:pt x="13322" y="14909"/>
                    </a:lnTo>
                    <a:lnTo>
                      <a:pt x="12166" y="12954"/>
                    </a:lnTo>
                    <a:lnTo>
                      <a:pt x="11938" y="11607"/>
                    </a:lnTo>
                    <a:lnTo>
                      <a:pt x="12407" y="11010"/>
                    </a:lnTo>
                    <a:lnTo>
                      <a:pt x="14020" y="9309"/>
                    </a:lnTo>
                    <a:lnTo>
                      <a:pt x="12255" y="7099"/>
                    </a:lnTo>
                    <a:lnTo>
                      <a:pt x="9372" y="4457"/>
                    </a:lnTo>
                    <a:lnTo>
                      <a:pt x="6286" y="2311"/>
                    </a:lnTo>
                    <a:lnTo>
                      <a:pt x="2603" y="431"/>
                    </a:lnTo>
                    <a:lnTo>
                      <a:pt x="279" y="0"/>
                    </a:lnTo>
                    <a:lnTo>
                      <a:pt x="165" y="165"/>
                    </a:lnTo>
                    <a:lnTo>
                      <a:pt x="0" y="546"/>
                    </a:lnTo>
                    <a:lnTo>
                      <a:pt x="241" y="965"/>
                    </a:lnTo>
                    <a:lnTo>
                      <a:pt x="673" y="1320"/>
                    </a:lnTo>
                    <a:lnTo>
                      <a:pt x="3136" y="2743"/>
                    </a:lnTo>
                    <a:lnTo>
                      <a:pt x="2908" y="2730"/>
                    </a:lnTo>
                    <a:lnTo>
                      <a:pt x="2184" y="2667"/>
                    </a:lnTo>
                    <a:lnTo>
                      <a:pt x="2032" y="3111"/>
                    </a:lnTo>
                    <a:lnTo>
                      <a:pt x="1968" y="3429"/>
                    </a:lnTo>
                    <a:lnTo>
                      <a:pt x="2400" y="4152"/>
                    </a:lnTo>
                    <a:lnTo>
                      <a:pt x="2971" y="4495"/>
                    </a:lnTo>
                    <a:lnTo>
                      <a:pt x="3378" y="4749"/>
                    </a:lnTo>
                    <a:lnTo>
                      <a:pt x="3556" y="4876"/>
                    </a:lnTo>
                    <a:lnTo>
                      <a:pt x="3746" y="4991"/>
                    </a:lnTo>
                    <a:lnTo>
                      <a:pt x="3441" y="5041"/>
                    </a:lnTo>
                    <a:lnTo>
                      <a:pt x="3187" y="5270"/>
                    </a:lnTo>
                    <a:lnTo>
                      <a:pt x="3035" y="5410"/>
                    </a:lnTo>
                    <a:lnTo>
                      <a:pt x="2984" y="5981"/>
                    </a:lnTo>
                    <a:lnTo>
                      <a:pt x="3289" y="6426"/>
                    </a:lnTo>
                    <a:lnTo>
                      <a:pt x="4064" y="6743"/>
                    </a:lnTo>
                    <a:lnTo>
                      <a:pt x="4457" y="6946"/>
                    </a:lnTo>
                    <a:lnTo>
                      <a:pt x="4673" y="7035"/>
                    </a:lnTo>
                    <a:lnTo>
                      <a:pt x="4229" y="7150"/>
                    </a:lnTo>
                    <a:lnTo>
                      <a:pt x="4051" y="7518"/>
                    </a:lnTo>
                    <a:lnTo>
                      <a:pt x="4152" y="7950"/>
                    </a:lnTo>
                    <a:lnTo>
                      <a:pt x="4495" y="8204"/>
                    </a:lnTo>
                    <a:lnTo>
                      <a:pt x="4724" y="8305"/>
                    </a:lnTo>
                    <a:lnTo>
                      <a:pt x="4165" y="8534"/>
                    </a:lnTo>
                    <a:lnTo>
                      <a:pt x="4025" y="8851"/>
                    </a:lnTo>
                    <a:lnTo>
                      <a:pt x="3975" y="8991"/>
                    </a:lnTo>
                    <a:lnTo>
                      <a:pt x="3975" y="9156"/>
                    </a:lnTo>
                    <a:lnTo>
                      <a:pt x="4025" y="9296"/>
                    </a:lnTo>
                    <a:lnTo>
                      <a:pt x="4127" y="9512"/>
                    </a:lnTo>
                    <a:lnTo>
                      <a:pt x="4356" y="9715"/>
                    </a:lnTo>
                    <a:lnTo>
                      <a:pt x="4597" y="9817"/>
                    </a:lnTo>
                    <a:lnTo>
                      <a:pt x="3937" y="10198"/>
                    </a:lnTo>
                    <a:lnTo>
                      <a:pt x="4000" y="10604"/>
                    </a:lnTo>
                    <a:lnTo>
                      <a:pt x="4013" y="10896"/>
                    </a:lnTo>
                    <a:lnTo>
                      <a:pt x="4394" y="11188"/>
                    </a:lnTo>
                    <a:lnTo>
                      <a:pt x="3949" y="11531"/>
                    </a:lnTo>
                    <a:lnTo>
                      <a:pt x="4013" y="11887"/>
                    </a:lnTo>
                    <a:lnTo>
                      <a:pt x="4089" y="12242"/>
                    </a:lnTo>
                    <a:lnTo>
                      <a:pt x="4445" y="12496"/>
                    </a:lnTo>
                    <a:lnTo>
                      <a:pt x="4724" y="12547"/>
                    </a:lnTo>
                    <a:lnTo>
                      <a:pt x="4152" y="13030"/>
                    </a:lnTo>
                    <a:lnTo>
                      <a:pt x="4394" y="13677"/>
                    </a:lnTo>
                    <a:lnTo>
                      <a:pt x="4851" y="13906"/>
                    </a:lnTo>
                    <a:lnTo>
                      <a:pt x="5207" y="13906"/>
                    </a:lnTo>
                    <a:lnTo>
                      <a:pt x="4673" y="14528"/>
                    </a:lnTo>
                    <a:lnTo>
                      <a:pt x="4851" y="14909"/>
                    </a:lnTo>
                    <a:lnTo>
                      <a:pt x="4965" y="15138"/>
                    </a:lnTo>
                    <a:lnTo>
                      <a:pt x="5448" y="15290"/>
                    </a:lnTo>
                    <a:lnTo>
                      <a:pt x="5638" y="15290"/>
                    </a:lnTo>
                    <a:lnTo>
                      <a:pt x="5435" y="15494"/>
                    </a:lnTo>
                    <a:lnTo>
                      <a:pt x="5283" y="15951"/>
                    </a:lnTo>
                    <a:lnTo>
                      <a:pt x="5499" y="16281"/>
                    </a:lnTo>
                    <a:lnTo>
                      <a:pt x="5613" y="16433"/>
                    </a:lnTo>
                    <a:lnTo>
                      <a:pt x="5905" y="16535"/>
                    </a:lnTo>
                    <a:lnTo>
                      <a:pt x="6210" y="16535"/>
                    </a:lnTo>
                    <a:lnTo>
                      <a:pt x="6350" y="16535"/>
                    </a:lnTo>
                    <a:lnTo>
                      <a:pt x="6121" y="17284"/>
                    </a:lnTo>
                    <a:lnTo>
                      <a:pt x="6337" y="17551"/>
                    </a:lnTo>
                    <a:lnTo>
                      <a:pt x="6451" y="17703"/>
                    </a:lnTo>
                    <a:lnTo>
                      <a:pt x="6680" y="17754"/>
                    </a:lnTo>
                    <a:lnTo>
                      <a:pt x="6934" y="17754"/>
                    </a:lnTo>
                    <a:lnTo>
                      <a:pt x="7112" y="17754"/>
                    </a:lnTo>
                    <a:lnTo>
                      <a:pt x="6972" y="18376"/>
                    </a:lnTo>
                    <a:lnTo>
                      <a:pt x="7353" y="18757"/>
                    </a:lnTo>
                    <a:lnTo>
                      <a:pt x="7518" y="18796"/>
                    </a:lnTo>
                    <a:lnTo>
                      <a:pt x="7734" y="18796"/>
                    </a:lnTo>
                    <a:lnTo>
                      <a:pt x="7962" y="18796"/>
                    </a:lnTo>
                    <a:lnTo>
                      <a:pt x="7950" y="19380"/>
                    </a:lnTo>
                    <a:lnTo>
                      <a:pt x="8255" y="19608"/>
                    </a:lnTo>
                    <a:lnTo>
                      <a:pt x="8483" y="19735"/>
                    </a:lnTo>
                    <a:lnTo>
                      <a:pt x="8636" y="19735"/>
                    </a:lnTo>
                    <a:lnTo>
                      <a:pt x="8877" y="19735"/>
                    </a:lnTo>
                    <a:lnTo>
                      <a:pt x="9156" y="19646"/>
                    </a:lnTo>
                    <a:lnTo>
                      <a:pt x="9067" y="20294"/>
                    </a:lnTo>
                    <a:lnTo>
                      <a:pt x="9550" y="20485"/>
                    </a:lnTo>
                    <a:lnTo>
                      <a:pt x="9779" y="20523"/>
                    </a:lnTo>
                    <a:lnTo>
                      <a:pt x="9906" y="20523"/>
                    </a:lnTo>
                    <a:lnTo>
                      <a:pt x="10198" y="20523"/>
                    </a:lnTo>
                    <a:lnTo>
                      <a:pt x="10439" y="20447"/>
                    </a:lnTo>
                    <a:lnTo>
                      <a:pt x="10515" y="20726"/>
                    </a:lnTo>
                    <a:lnTo>
                      <a:pt x="10566" y="21043"/>
                    </a:lnTo>
                    <a:lnTo>
                      <a:pt x="10731" y="21221"/>
                    </a:lnTo>
                    <a:lnTo>
                      <a:pt x="10972" y="21297"/>
                    </a:lnTo>
                    <a:lnTo>
                      <a:pt x="11125" y="21323"/>
                    </a:lnTo>
                    <a:lnTo>
                      <a:pt x="11734" y="21323"/>
                    </a:lnTo>
                    <a:lnTo>
                      <a:pt x="11912" y="21653"/>
                    </a:lnTo>
                    <a:lnTo>
                      <a:pt x="12115" y="21869"/>
                    </a:lnTo>
                    <a:lnTo>
                      <a:pt x="12268" y="21894"/>
                    </a:lnTo>
                    <a:lnTo>
                      <a:pt x="12420" y="21907"/>
                    </a:lnTo>
                    <a:lnTo>
                      <a:pt x="12928" y="21907"/>
                    </a:lnTo>
                    <a:lnTo>
                      <a:pt x="13246" y="21577"/>
                    </a:lnTo>
                    <a:lnTo>
                      <a:pt x="13322" y="22326"/>
                    </a:lnTo>
                    <a:lnTo>
                      <a:pt x="13868" y="22402"/>
                    </a:lnTo>
                    <a:lnTo>
                      <a:pt x="14198" y="22402"/>
                    </a:lnTo>
                    <a:lnTo>
                      <a:pt x="14528" y="22148"/>
                    </a:lnTo>
                    <a:lnTo>
                      <a:pt x="14643" y="21932"/>
                    </a:lnTo>
                    <a:lnTo>
                      <a:pt x="15074" y="22326"/>
                    </a:lnTo>
                    <a:lnTo>
                      <a:pt x="15367" y="22148"/>
                    </a:lnTo>
                    <a:lnTo>
                      <a:pt x="14960" y="21780"/>
                    </a:lnTo>
                    <a:lnTo>
                      <a:pt x="14935" y="21450"/>
                    </a:lnTo>
                    <a:lnTo>
                      <a:pt x="15087" y="20993"/>
                    </a:lnTo>
                    <a:lnTo>
                      <a:pt x="15316" y="20345"/>
                    </a:lnTo>
                    <a:lnTo>
                      <a:pt x="15379" y="20116"/>
                    </a:lnTo>
                    <a:close/>
                  </a:path>
                  <a:path extrusionOk="0" h="28575" w="39370">
                    <a:moveTo>
                      <a:pt x="17119" y="18618"/>
                    </a:moveTo>
                    <a:lnTo>
                      <a:pt x="16789" y="18618"/>
                    </a:lnTo>
                    <a:lnTo>
                      <a:pt x="16789" y="26212"/>
                    </a:lnTo>
                    <a:lnTo>
                      <a:pt x="16598" y="26390"/>
                    </a:lnTo>
                    <a:lnTo>
                      <a:pt x="16370" y="26568"/>
                    </a:lnTo>
                    <a:lnTo>
                      <a:pt x="16268" y="18618"/>
                    </a:lnTo>
                    <a:lnTo>
                      <a:pt x="16167" y="26746"/>
                    </a:lnTo>
                    <a:lnTo>
                      <a:pt x="15811" y="27076"/>
                    </a:lnTo>
                    <a:lnTo>
                      <a:pt x="15468" y="27241"/>
                    </a:lnTo>
                    <a:lnTo>
                      <a:pt x="15049" y="27559"/>
                    </a:lnTo>
                    <a:lnTo>
                      <a:pt x="14439" y="27635"/>
                    </a:lnTo>
                    <a:lnTo>
                      <a:pt x="14566" y="27228"/>
                    </a:lnTo>
                    <a:lnTo>
                      <a:pt x="14744" y="27114"/>
                    </a:lnTo>
                    <a:lnTo>
                      <a:pt x="16167" y="26746"/>
                    </a:lnTo>
                    <a:lnTo>
                      <a:pt x="16167" y="18618"/>
                    </a:lnTo>
                    <a:lnTo>
                      <a:pt x="15963" y="18618"/>
                    </a:lnTo>
                    <a:lnTo>
                      <a:pt x="15963" y="26327"/>
                    </a:lnTo>
                    <a:lnTo>
                      <a:pt x="15608" y="26568"/>
                    </a:lnTo>
                    <a:lnTo>
                      <a:pt x="14782" y="26784"/>
                    </a:lnTo>
                    <a:lnTo>
                      <a:pt x="14617" y="26720"/>
                    </a:lnTo>
                    <a:lnTo>
                      <a:pt x="14719" y="26466"/>
                    </a:lnTo>
                    <a:lnTo>
                      <a:pt x="14833" y="26250"/>
                    </a:lnTo>
                    <a:lnTo>
                      <a:pt x="15379" y="25615"/>
                    </a:lnTo>
                    <a:lnTo>
                      <a:pt x="15455" y="25476"/>
                    </a:lnTo>
                    <a:lnTo>
                      <a:pt x="15405" y="25323"/>
                    </a:lnTo>
                    <a:lnTo>
                      <a:pt x="15074" y="25400"/>
                    </a:lnTo>
                    <a:lnTo>
                      <a:pt x="14884" y="25488"/>
                    </a:lnTo>
                    <a:lnTo>
                      <a:pt x="14732" y="25552"/>
                    </a:lnTo>
                    <a:lnTo>
                      <a:pt x="14732" y="25882"/>
                    </a:lnTo>
                    <a:lnTo>
                      <a:pt x="14566" y="26111"/>
                    </a:lnTo>
                    <a:lnTo>
                      <a:pt x="14439" y="26314"/>
                    </a:lnTo>
                    <a:lnTo>
                      <a:pt x="14300" y="26581"/>
                    </a:lnTo>
                    <a:lnTo>
                      <a:pt x="14287" y="26720"/>
                    </a:lnTo>
                    <a:lnTo>
                      <a:pt x="14287" y="26898"/>
                    </a:lnTo>
                    <a:lnTo>
                      <a:pt x="13944" y="27089"/>
                    </a:lnTo>
                    <a:lnTo>
                      <a:pt x="13652" y="27114"/>
                    </a:lnTo>
                    <a:lnTo>
                      <a:pt x="13716" y="26809"/>
                    </a:lnTo>
                    <a:lnTo>
                      <a:pt x="13804" y="26568"/>
                    </a:lnTo>
                    <a:lnTo>
                      <a:pt x="13893" y="26352"/>
                    </a:lnTo>
                    <a:lnTo>
                      <a:pt x="14274" y="26022"/>
                    </a:lnTo>
                    <a:lnTo>
                      <a:pt x="14643" y="25933"/>
                    </a:lnTo>
                    <a:lnTo>
                      <a:pt x="14732" y="25552"/>
                    </a:lnTo>
                    <a:lnTo>
                      <a:pt x="14325" y="25704"/>
                    </a:lnTo>
                    <a:lnTo>
                      <a:pt x="14147" y="25692"/>
                    </a:lnTo>
                    <a:lnTo>
                      <a:pt x="14249" y="25501"/>
                    </a:lnTo>
                    <a:lnTo>
                      <a:pt x="14338" y="25222"/>
                    </a:lnTo>
                    <a:lnTo>
                      <a:pt x="14732" y="24879"/>
                    </a:lnTo>
                    <a:lnTo>
                      <a:pt x="14960" y="24701"/>
                    </a:lnTo>
                    <a:lnTo>
                      <a:pt x="15151" y="24587"/>
                    </a:lnTo>
                    <a:lnTo>
                      <a:pt x="15113" y="24320"/>
                    </a:lnTo>
                    <a:lnTo>
                      <a:pt x="14846" y="24320"/>
                    </a:lnTo>
                    <a:lnTo>
                      <a:pt x="14592" y="24371"/>
                    </a:lnTo>
                    <a:lnTo>
                      <a:pt x="14414" y="24422"/>
                    </a:lnTo>
                    <a:lnTo>
                      <a:pt x="14414" y="24739"/>
                    </a:lnTo>
                    <a:lnTo>
                      <a:pt x="14058" y="25057"/>
                    </a:lnTo>
                    <a:lnTo>
                      <a:pt x="14020" y="25209"/>
                    </a:lnTo>
                    <a:lnTo>
                      <a:pt x="13919" y="25425"/>
                    </a:lnTo>
                    <a:lnTo>
                      <a:pt x="13804" y="25603"/>
                    </a:lnTo>
                    <a:lnTo>
                      <a:pt x="13843" y="25755"/>
                    </a:lnTo>
                    <a:lnTo>
                      <a:pt x="13893" y="25882"/>
                    </a:lnTo>
                    <a:lnTo>
                      <a:pt x="13627" y="26174"/>
                    </a:lnTo>
                    <a:lnTo>
                      <a:pt x="13525" y="26314"/>
                    </a:lnTo>
                    <a:lnTo>
                      <a:pt x="13233" y="26390"/>
                    </a:lnTo>
                    <a:lnTo>
                      <a:pt x="13106" y="26250"/>
                    </a:lnTo>
                    <a:lnTo>
                      <a:pt x="13182" y="26085"/>
                    </a:lnTo>
                    <a:lnTo>
                      <a:pt x="13233" y="25933"/>
                    </a:lnTo>
                    <a:lnTo>
                      <a:pt x="13284" y="25781"/>
                    </a:lnTo>
                    <a:lnTo>
                      <a:pt x="13322" y="25628"/>
                    </a:lnTo>
                    <a:lnTo>
                      <a:pt x="13576" y="25387"/>
                    </a:lnTo>
                    <a:lnTo>
                      <a:pt x="13779" y="25146"/>
                    </a:lnTo>
                    <a:lnTo>
                      <a:pt x="14020" y="24917"/>
                    </a:lnTo>
                    <a:lnTo>
                      <a:pt x="14198" y="24828"/>
                    </a:lnTo>
                    <a:lnTo>
                      <a:pt x="14414" y="24739"/>
                    </a:lnTo>
                    <a:lnTo>
                      <a:pt x="14414" y="24422"/>
                    </a:lnTo>
                    <a:lnTo>
                      <a:pt x="14224" y="24460"/>
                    </a:lnTo>
                    <a:lnTo>
                      <a:pt x="14046" y="24409"/>
                    </a:lnTo>
                    <a:lnTo>
                      <a:pt x="14135" y="24218"/>
                    </a:lnTo>
                    <a:lnTo>
                      <a:pt x="14579" y="23939"/>
                    </a:lnTo>
                    <a:lnTo>
                      <a:pt x="14782" y="23799"/>
                    </a:lnTo>
                    <a:lnTo>
                      <a:pt x="14820" y="23482"/>
                    </a:lnTo>
                    <a:lnTo>
                      <a:pt x="14452" y="23431"/>
                    </a:lnTo>
                    <a:lnTo>
                      <a:pt x="14224" y="23469"/>
                    </a:lnTo>
                    <a:lnTo>
                      <a:pt x="14224" y="23787"/>
                    </a:lnTo>
                    <a:lnTo>
                      <a:pt x="14046" y="23888"/>
                    </a:lnTo>
                    <a:lnTo>
                      <a:pt x="13919" y="23990"/>
                    </a:lnTo>
                    <a:lnTo>
                      <a:pt x="13906" y="23837"/>
                    </a:lnTo>
                    <a:lnTo>
                      <a:pt x="13792" y="24688"/>
                    </a:lnTo>
                    <a:lnTo>
                      <a:pt x="13576" y="24917"/>
                    </a:lnTo>
                    <a:lnTo>
                      <a:pt x="13385" y="25107"/>
                    </a:lnTo>
                    <a:lnTo>
                      <a:pt x="13195" y="25196"/>
                    </a:lnTo>
                    <a:lnTo>
                      <a:pt x="13055" y="25222"/>
                    </a:lnTo>
                    <a:lnTo>
                      <a:pt x="13017" y="25552"/>
                    </a:lnTo>
                    <a:lnTo>
                      <a:pt x="12763" y="25692"/>
                    </a:lnTo>
                    <a:lnTo>
                      <a:pt x="12522" y="25793"/>
                    </a:lnTo>
                    <a:lnTo>
                      <a:pt x="12306" y="25895"/>
                    </a:lnTo>
                    <a:lnTo>
                      <a:pt x="12039" y="25971"/>
                    </a:lnTo>
                    <a:lnTo>
                      <a:pt x="11836" y="25971"/>
                    </a:lnTo>
                    <a:lnTo>
                      <a:pt x="11836" y="25793"/>
                    </a:lnTo>
                    <a:lnTo>
                      <a:pt x="12014" y="25361"/>
                    </a:lnTo>
                    <a:lnTo>
                      <a:pt x="12471" y="25057"/>
                    </a:lnTo>
                    <a:lnTo>
                      <a:pt x="12395" y="25222"/>
                    </a:lnTo>
                    <a:lnTo>
                      <a:pt x="12407" y="25361"/>
                    </a:lnTo>
                    <a:lnTo>
                      <a:pt x="12420" y="25539"/>
                    </a:lnTo>
                    <a:lnTo>
                      <a:pt x="12585" y="25628"/>
                    </a:lnTo>
                    <a:lnTo>
                      <a:pt x="12725" y="25628"/>
                    </a:lnTo>
                    <a:lnTo>
                      <a:pt x="12852" y="25603"/>
                    </a:lnTo>
                    <a:lnTo>
                      <a:pt x="13017" y="25552"/>
                    </a:lnTo>
                    <a:lnTo>
                      <a:pt x="13017" y="25222"/>
                    </a:lnTo>
                    <a:lnTo>
                      <a:pt x="12865" y="25273"/>
                    </a:lnTo>
                    <a:lnTo>
                      <a:pt x="12788" y="25120"/>
                    </a:lnTo>
                    <a:lnTo>
                      <a:pt x="13779" y="24206"/>
                    </a:lnTo>
                    <a:lnTo>
                      <a:pt x="13677" y="24345"/>
                    </a:lnTo>
                    <a:lnTo>
                      <a:pt x="13677" y="24650"/>
                    </a:lnTo>
                    <a:lnTo>
                      <a:pt x="13792" y="23876"/>
                    </a:lnTo>
                    <a:lnTo>
                      <a:pt x="13563" y="23926"/>
                    </a:lnTo>
                    <a:lnTo>
                      <a:pt x="13195" y="24015"/>
                    </a:lnTo>
                    <a:lnTo>
                      <a:pt x="12776" y="24511"/>
                    </a:lnTo>
                    <a:lnTo>
                      <a:pt x="12509" y="24638"/>
                    </a:lnTo>
                    <a:lnTo>
                      <a:pt x="12357" y="24688"/>
                    </a:lnTo>
                    <a:lnTo>
                      <a:pt x="12230" y="24688"/>
                    </a:lnTo>
                    <a:lnTo>
                      <a:pt x="12395" y="24358"/>
                    </a:lnTo>
                    <a:lnTo>
                      <a:pt x="12547" y="24168"/>
                    </a:lnTo>
                    <a:lnTo>
                      <a:pt x="13157" y="23685"/>
                    </a:lnTo>
                    <a:lnTo>
                      <a:pt x="13335" y="23723"/>
                    </a:lnTo>
                    <a:lnTo>
                      <a:pt x="13487" y="23863"/>
                    </a:lnTo>
                    <a:lnTo>
                      <a:pt x="13931" y="23812"/>
                    </a:lnTo>
                    <a:lnTo>
                      <a:pt x="14224" y="23787"/>
                    </a:lnTo>
                    <a:lnTo>
                      <a:pt x="14224" y="23469"/>
                    </a:lnTo>
                    <a:lnTo>
                      <a:pt x="13665" y="23533"/>
                    </a:lnTo>
                    <a:lnTo>
                      <a:pt x="13766" y="23393"/>
                    </a:lnTo>
                    <a:lnTo>
                      <a:pt x="14071" y="22961"/>
                    </a:lnTo>
                    <a:lnTo>
                      <a:pt x="14592" y="22783"/>
                    </a:lnTo>
                    <a:lnTo>
                      <a:pt x="15265" y="22847"/>
                    </a:lnTo>
                    <a:lnTo>
                      <a:pt x="15303" y="22542"/>
                    </a:lnTo>
                    <a:lnTo>
                      <a:pt x="14528" y="22440"/>
                    </a:lnTo>
                    <a:lnTo>
                      <a:pt x="13881" y="22682"/>
                    </a:lnTo>
                    <a:lnTo>
                      <a:pt x="13512" y="23164"/>
                    </a:lnTo>
                    <a:lnTo>
                      <a:pt x="13284" y="23177"/>
                    </a:lnTo>
                    <a:lnTo>
                      <a:pt x="12966" y="23418"/>
                    </a:lnTo>
                    <a:lnTo>
                      <a:pt x="12712" y="23622"/>
                    </a:lnTo>
                    <a:lnTo>
                      <a:pt x="12573" y="23723"/>
                    </a:lnTo>
                    <a:lnTo>
                      <a:pt x="12280" y="23952"/>
                    </a:lnTo>
                    <a:lnTo>
                      <a:pt x="12103" y="24193"/>
                    </a:lnTo>
                    <a:lnTo>
                      <a:pt x="11925" y="24587"/>
                    </a:lnTo>
                    <a:lnTo>
                      <a:pt x="11874" y="24739"/>
                    </a:lnTo>
                    <a:lnTo>
                      <a:pt x="11811" y="24866"/>
                    </a:lnTo>
                    <a:lnTo>
                      <a:pt x="11925" y="25019"/>
                    </a:lnTo>
                    <a:lnTo>
                      <a:pt x="11785" y="25107"/>
                    </a:lnTo>
                    <a:lnTo>
                      <a:pt x="11544" y="25692"/>
                    </a:lnTo>
                    <a:lnTo>
                      <a:pt x="11480" y="25819"/>
                    </a:lnTo>
                    <a:lnTo>
                      <a:pt x="11417" y="25996"/>
                    </a:lnTo>
                    <a:lnTo>
                      <a:pt x="11544" y="26162"/>
                    </a:lnTo>
                    <a:lnTo>
                      <a:pt x="11696" y="26301"/>
                    </a:lnTo>
                    <a:lnTo>
                      <a:pt x="11836" y="26301"/>
                    </a:lnTo>
                    <a:lnTo>
                      <a:pt x="12077" y="26276"/>
                    </a:lnTo>
                    <a:lnTo>
                      <a:pt x="12293" y="26212"/>
                    </a:lnTo>
                    <a:lnTo>
                      <a:pt x="12522" y="26136"/>
                    </a:lnTo>
                    <a:lnTo>
                      <a:pt x="12776" y="26047"/>
                    </a:lnTo>
                    <a:lnTo>
                      <a:pt x="12763" y="26225"/>
                    </a:lnTo>
                    <a:lnTo>
                      <a:pt x="12801" y="26365"/>
                    </a:lnTo>
                    <a:lnTo>
                      <a:pt x="12852" y="26543"/>
                    </a:lnTo>
                    <a:lnTo>
                      <a:pt x="12992" y="26695"/>
                    </a:lnTo>
                    <a:lnTo>
                      <a:pt x="13144" y="26720"/>
                    </a:lnTo>
                    <a:lnTo>
                      <a:pt x="13398" y="26695"/>
                    </a:lnTo>
                    <a:lnTo>
                      <a:pt x="13373" y="26911"/>
                    </a:lnTo>
                    <a:lnTo>
                      <a:pt x="13296" y="27203"/>
                    </a:lnTo>
                    <a:lnTo>
                      <a:pt x="13525" y="27470"/>
                    </a:lnTo>
                    <a:lnTo>
                      <a:pt x="13931" y="27406"/>
                    </a:lnTo>
                    <a:lnTo>
                      <a:pt x="14160" y="27330"/>
                    </a:lnTo>
                    <a:lnTo>
                      <a:pt x="14033" y="27559"/>
                    </a:lnTo>
                    <a:lnTo>
                      <a:pt x="13931" y="27711"/>
                    </a:lnTo>
                    <a:lnTo>
                      <a:pt x="14033" y="27838"/>
                    </a:lnTo>
                    <a:lnTo>
                      <a:pt x="14185" y="27965"/>
                    </a:lnTo>
                    <a:lnTo>
                      <a:pt x="14312" y="27965"/>
                    </a:lnTo>
                    <a:lnTo>
                      <a:pt x="15138" y="27863"/>
                    </a:lnTo>
                    <a:lnTo>
                      <a:pt x="15278" y="27787"/>
                    </a:lnTo>
                    <a:lnTo>
                      <a:pt x="15633" y="27533"/>
                    </a:lnTo>
                    <a:lnTo>
                      <a:pt x="15989" y="27330"/>
                    </a:lnTo>
                    <a:lnTo>
                      <a:pt x="16319" y="27063"/>
                    </a:lnTo>
                    <a:lnTo>
                      <a:pt x="16954" y="26479"/>
                    </a:lnTo>
                    <a:lnTo>
                      <a:pt x="17119" y="26441"/>
                    </a:lnTo>
                    <a:lnTo>
                      <a:pt x="17119" y="18618"/>
                    </a:lnTo>
                    <a:close/>
                  </a:path>
                  <a:path extrusionOk="0" h="28575" w="39370">
                    <a:moveTo>
                      <a:pt x="39039" y="3162"/>
                    </a:moveTo>
                    <a:lnTo>
                      <a:pt x="39001" y="2819"/>
                    </a:lnTo>
                    <a:lnTo>
                      <a:pt x="38557" y="2413"/>
                    </a:lnTo>
                    <a:lnTo>
                      <a:pt x="38049" y="2336"/>
                    </a:lnTo>
                    <a:lnTo>
                      <a:pt x="37630" y="2387"/>
                    </a:lnTo>
                    <a:lnTo>
                      <a:pt x="37680" y="2730"/>
                    </a:lnTo>
                    <a:lnTo>
                      <a:pt x="38150" y="2628"/>
                    </a:lnTo>
                    <a:lnTo>
                      <a:pt x="38658" y="2844"/>
                    </a:lnTo>
                    <a:lnTo>
                      <a:pt x="38696" y="3060"/>
                    </a:lnTo>
                    <a:lnTo>
                      <a:pt x="38595" y="3492"/>
                    </a:lnTo>
                    <a:lnTo>
                      <a:pt x="38227" y="3860"/>
                    </a:lnTo>
                    <a:lnTo>
                      <a:pt x="38061" y="4013"/>
                    </a:lnTo>
                    <a:lnTo>
                      <a:pt x="37058" y="4508"/>
                    </a:lnTo>
                    <a:lnTo>
                      <a:pt x="36474" y="4851"/>
                    </a:lnTo>
                    <a:lnTo>
                      <a:pt x="34925" y="5638"/>
                    </a:lnTo>
                    <a:lnTo>
                      <a:pt x="35115" y="5448"/>
                    </a:lnTo>
                    <a:lnTo>
                      <a:pt x="35115" y="5054"/>
                    </a:lnTo>
                    <a:lnTo>
                      <a:pt x="35140" y="4927"/>
                    </a:lnTo>
                    <a:lnTo>
                      <a:pt x="34734" y="4559"/>
                    </a:lnTo>
                    <a:lnTo>
                      <a:pt x="34124" y="4597"/>
                    </a:lnTo>
                    <a:lnTo>
                      <a:pt x="33655" y="4749"/>
                    </a:lnTo>
                    <a:lnTo>
                      <a:pt x="33769" y="5054"/>
                    </a:lnTo>
                    <a:lnTo>
                      <a:pt x="34264" y="4889"/>
                    </a:lnTo>
                    <a:lnTo>
                      <a:pt x="34683" y="4940"/>
                    </a:lnTo>
                    <a:lnTo>
                      <a:pt x="34810" y="5054"/>
                    </a:lnTo>
                    <a:lnTo>
                      <a:pt x="34836" y="5194"/>
                    </a:lnTo>
                    <a:lnTo>
                      <a:pt x="34391" y="5740"/>
                    </a:lnTo>
                    <a:lnTo>
                      <a:pt x="34150" y="5943"/>
                    </a:lnTo>
                    <a:lnTo>
                      <a:pt x="33070" y="6464"/>
                    </a:lnTo>
                    <a:lnTo>
                      <a:pt x="32270" y="6807"/>
                    </a:lnTo>
                    <a:lnTo>
                      <a:pt x="30505" y="7645"/>
                    </a:lnTo>
                    <a:lnTo>
                      <a:pt x="30238" y="7810"/>
                    </a:lnTo>
                    <a:lnTo>
                      <a:pt x="30480" y="8039"/>
                    </a:lnTo>
                    <a:lnTo>
                      <a:pt x="32423" y="7124"/>
                    </a:lnTo>
                    <a:lnTo>
                      <a:pt x="33159" y="6781"/>
                    </a:lnTo>
                    <a:lnTo>
                      <a:pt x="33870" y="6642"/>
                    </a:lnTo>
                    <a:lnTo>
                      <a:pt x="33985" y="7073"/>
                    </a:lnTo>
                    <a:lnTo>
                      <a:pt x="33667" y="7378"/>
                    </a:lnTo>
                    <a:lnTo>
                      <a:pt x="33210" y="7632"/>
                    </a:lnTo>
                    <a:lnTo>
                      <a:pt x="32613" y="7835"/>
                    </a:lnTo>
                    <a:lnTo>
                      <a:pt x="30251" y="8610"/>
                    </a:lnTo>
                    <a:lnTo>
                      <a:pt x="30137" y="8750"/>
                    </a:lnTo>
                    <a:lnTo>
                      <a:pt x="30251" y="8953"/>
                    </a:lnTo>
                    <a:lnTo>
                      <a:pt x="30810" y="8750"/>
                    </a:lnTo>
                    <a:lnTo>
                      <a:pt x="31292" y="8610"/>
                    </a:lnTo>
                    <a:lnTo>
                      <a:pt x="32689" y="8140"/>
                    </a:lnTo>
                    <a:lnTo>
                      <a:pt x="32867" y="8102"/>
                    </a:lnTo>
                    <a:lnTo>
                      <a:pt x="33007" y="8089"/>
                    </a:lnTo>
                    <a:lnTo>
                      <a:pt x="33540" y="8102"/>
                    </a:lnTo>
                    <a:lnTo>
                      <a:pt x="33655" y="8229"/>
                    </a:lnTo>
                    <a:lnTo>
                      <a:pt x="33540" y="8648"/>
                    </a:lnTo>
                    <a:lnTo>
                      <a:pt x="32956" y="8864"/>
                    </a:lnTo>
                    <a:lnTo>
                      <a:pt x="32588" y="9017"/>
                    </a:lnTo>
                    <a:lnTo>
                      <a:pt x="32296" y="9118"/>
                    </a:lnTo>
                    <a:lnTo>
                      <a:pt x="30035" y="9410"/>
                    </a:lnTo>
                    <a:lnTo>
                      <a:pt x="30073" y="9715"/>
                    </a:lnTo>
                    <a:lnTo>
                      <a:pt x="32372" y="9436"/>
                    </a:lnTo>
                    <a:lnTo>
                      <a:pt x="32613" y="9347"/>
                    </a:lnTo>
                    <a:lnTo>
                      <a:pt x="32867" y="9347"/>
                    </a:lnTo>
                    <a:lnTo>
                      <a:pt x="33121" y="9398"/>
                    </a:lnTo>
                    <a:lnTo>
                      <a:pt x="33159" y="9626"/>
                    </a:lnTo>
                    <a:lnTo>
                      <a:pt x="32854" y="9994"/>
                    </a:lnTo>
                    <a:lnTo>
                      <a:pt x="32639" y="10007"/>
                    </a:lnTo>
                    <a:lnTo>
                      <a:pt x="32512" y="10033"/>
                    </a:lnTo>
                    <a:lnTo>
                      <a:pt x="31496" y="10210"/>
                    </a:lnTo>
                    <a:lnTo>
                      <a:pt x="30302" y="10172"/>
                    </a:lnTo>
                    <a:lnTo>
                      <a:pt x="30251" y="10490"/>
                    </a:lnTo>
                    <a:lnTo>
                      <a:pt x="30835" y="10502"/>
                    </a:lnTo>
                    <a:lnTo>
                      <a:pt x="31965" y="10464"/>
                    </a:lnTo>
                    <a:lnTo>
                      <a:pt x="32613" y="10388"/>
                    </a:lnTo>
                    <a:lnTo>
                      <a:pt x="32867" y="10464"/>
                    </a:lnTo>
                    <a:lnTo>
                      <a:pt x="32893" y="10731"/>
                    </a:lnTo>
                    <a:lnTo>
                      <a:pt x="32588" y="10909"/>
                    </a:lnTo>
                    <a:lnTo>
                      <a:pt x="31343" y="10972"/>
                    </a:lnTo>
                    <a:lnTo>
                      <a:pt x="30568" y="10922"/>
                    </a:lnTo>
                    <a:lnTo>
                      <a:pt x="30353" y="11188"/>
                    </a:lnTo>
                    <a:lnTo>
                      <a:pt x="30492" y="11239"/>
                    </a:lnTo>
                    <a:lnTo>
                      <a:pt x="31216" y="11277"/>
                    </a:lnTo>
                    <a:lnTo>
                      <a:pt x="32473" y="11277"/>
                    </a:lnTo>
                    <a:lnTo>
                      <a:pt x="32702" y="11290"/>
                    </a:lnTo>
                    <a:lnTo>
                      <a:pt x="32943" y="11379"/>
                    </a:lnTo>
                    <a:lnTo>
                      <a:pt x="32905" y="11595"/>
                    </a:lnTo>
                    <a:lnTo>
                      <a:pt x="32562" y="11849"/>
                    </a:lnTo>
                    <a:lnTo>
                      <a:pt x="32054" y="11849"/>
                    </a:lnTo>
                    <a:lnTo>
                      <a:pt x="31343" y="11887"/>
                    </a:lnTo>
                    <a:lnTo>
                      <a:pt x="30670" y="11772"/>
                    </a:lnTo>
                    <a:lnTo>
                      <a:pt x="30492" y="12026"/>
                    </a:lnTo>
                    <a:lnTo>
                      <a:pt x="31242" y="12179"/>
                    </a:lnTo>
                    <a:lnTo>
                      <a:pt x="31927" y="12179"/>
                    </a:lnTo>
                    <a:lnTo>
                      <a:pt x="32308" y="12179"/>
                    </a:lnTo>
                    <a:lnTo>
                      <a:pt x="32486" y="12230"/>
                    </a:lnTo>
                    <a:lnTo>
                      <a:pt x="32816" y="12433"/>
                    </a:lnTo>
                    <a:lnTo>
                      <a:pt x="32753" y="12700"/>
                    </a:lnTo>
                    <a:lnTo>
                      <a:pt x="32410" y="12827"/>
                    </a:lnTo>
                    <a:lnTo>
                      <a:pt x="32181" y="12814"/>
                    </a:lnTo>
                    <a:lnTo>
                      <a:pt x="31242" y="12712"/>
                    </a:lnTo>
                    <a:lnTo>
                      <a:pt x="30975" y="12674"/>
                    </a:lnTo>
                    <a:lnTo>
                      <a:pt x="30835" y="12598"/>
                    </a:lnTo>
                    <a:lnTo>
                      <a:pt x="30683" y="12877"/>
                    </a:lnTo>
                    <a:lnTo>
                      <a:pt x="30861" y="12966"/>
                    </a:lnTo>
                    <a:lnTo>
                      <a:pt x="31165" y="13017"/>
                    </a:lnTo>
                    <a:lnTo>
                      <a:pt x="31851" y="13093"/>
                    </a:lnTo>
                    <a:lnTo>
                      <a:pt x="32016" y="13106"/>
                    </a:lnTo>
                    <a:lnTo>
                      <a:pt x="32308" y="13169"/>
                    </a:lnTo>
                    <a:lnTo>
                      <a:pt x="32664" y="13411"/>
                    </a:lnTo>
                    <a:lnTo>
                      <a:pt x="32639" y="13677"/>
                    </a:lnTo>
                    <a:lnTo>
                      <a:pt x="32461" y="13817"/>
                    </a:lnTo>
                    <a:lnTo>
                      <a:pt x="31292" y="13703"/>
                    </a:lnTo>
                    <a:lnTo>
                      <a:pt x="30734" y="13449"/>
                    </a:lnTo>
                    <a:lnTo>
                      <a:pt x="30594" y="13373"/>
                    </a:lnTo>
                    <a:lnTo>
                      <a:pt x="30441" y="13677"/>
                    </a:lnTo>
                    <a:lnTo>
                      <a:pt x="30607" y="13754"/>
                    </a:lnTo>
                    <a:lnTo>
                      <a:pt x="31216" y="14008"/>
                    </a:lnTo>
                    <a:lnTo>
                      <a:pt x="31902" y="14097"/>
                    </a:lnTo>
                    <a:lnTo>
                      <a:pt x="32080" y="14173"/>
                    </a:lnTo>
                    <a:lnTo>
                      <a:pt x="32372" y="14414"/>
                    </a:lnTo>
                    <a:lnTo>
                      <a:pt x="32270" y="14681"/>
                    </a:lnTo>
                    <a:lnTo>
                      <a:pt x="31940" y="14757"/>
                    </a:lnTo>
                    <a:lnTo>
                      <a:pt x="31750" y="14732"/>
                    </a:lnTo>
                    <a:lnTo>
                      <a:pt x="30810" y="14478"/>
                    </a:lnTo>
                    <a:lnTo>
                      <a:pt x="30518" y="14389"/>
                    </a:lnTo>
                    <a:lnTo>
                      <a:pt x="30378" y="14287"/>
                    </a:lnTo>
                    <a:lnTo>
                      <a:pt x="30200" y="14579"/>
                    </a:lnTo>
                    <a:lnTo>
                      <a:pt x="30365" y="14681"/>
                    </a:lnTo>
                    <a:lnTo>
                      <a:pt x="30657" y="14770"/>
                    </a:lnTo>
                    <a:lnTo>
                      <a:pt x="31330" y="14935"/>
                    </a:lnTo>
                    <a:lnTo>
                      <a:pt x="31521" y="14986"/>
                    </a:lnTo>
                    <a:lnTo>
                      <a:pt x="31788" y="15125"/>
                    </a:lnTo>
                    <a:lnTo>
                      <a:pt x="32105" y="15443"/>
                    </a:lnTo>
                    <a:lnTo>
                      <a:pt x="32131" y="15570"/>
                    </a:lnTo>
                    <a:lnTo>
                      <a:pt x="31953" y="15760"/>
                    </a:lnTo>
                    <a:lnTo>
                      <a:pt x="31496" y="15786"/>
                    </a:lnTo>
                    <a:lnTo>
                      <a:pt x="31026" y="15570"/>
                    </a:lnTo>
                    <a:lnTo>
                      <a:pt x="30391" y="15290"/>
                    </a:lnTo>
                    <a:lnTo>
                      <a:pt x="30124" y="15151"/>
                    </a:lnTo>
                    <a:lnTo>
                      <a:pt x="29984" y="15011"/>
                    </a:lnTo>
                    <a:lnTo>
                      <a:pt x="29756" y="15252"/>
                    </a:lnTo>
                    <a:lnTo>
                      <a:pt x="29933" y="15405"/>
                    </a:lnTo>
                    <a:lnTo>
                      <a:pt x="30213" y="15557"/>
                    </a:lnTo>
                    <a:lnTo>
                      <a:pt x="30886" y="15875"/>
                    </a:lnTo>
                    <a:lnTo>
                      <a:pt x="31115" y="15989"/>
                    </a:lnTo>
                    <a:lnTo>
                      <a:pt x="31242" y="16090"/>
                    </a:lnTo>
                    <a:lnTo>
                      <a:pt x="31432" y="16535"/>
                    </a:lnTo>
                    <a:lnTo>
                      <a:pt x="31254" y="16738"/>
                    </a:lnTo>
                    <a:lnTo>
                      <a:pt x="30861" y="16662"/>
                    </a:lnTo>
                    <a:lnTo>
                      <a:pt x="30721" y="16611"/>
                    </a:lnTo>
                    <a:lnTo>
                      <a:pt x="30327" y="16383"/>
                    </a:lnTo>
                    <a:lnTo>
                      <a:pt x="29781" y="16103"/>
                    </a:lnTo>
                    <a:lnTo>
                      <a:pt x="29565" y="15836"/>
                    </a:lnTo>
                    <a:lnTo>
                      <a:pt x="29413" y="15697"/>
                    </a:lnTo>
                    <a:lnTo>
                      <a:pt x="29197" y="15925"/>
                    </a:lnTo>
                    <a:lnTo>
                      <a:pt x="29578" y="16344"/>
                    </a:lnTo>
                    <a:lnTo>
                      <a:pt x="30175" y="16662"/>
                    </a:lnTo>
                    <a:lnTo>
                      <a:pt x="30340" y="16764"/>
                    </a:lnTo>
                    <a:lnTo>
                      <a:pt x="30581" y="16916"/>
                    </a:lnTo>
                    <a:lnTo>
                      <a:pt x="30721" y="17297"/>
                    </a:lnTo>
                    <a:lnTo>
                      <a:pt x="30530" y="17475"/>
                    </a:lnTo>
                    <a:lnTo>
                      <a:pt x="30162" y="17424"/>
                    </a:lnTo>
                    <a:lnTo>
                      <a:pt x="29692" y="17056"/>
                    </a:lnTo>
                    <a:lnTo>
                      <a:pt x="29108" y="16624"/>
                    </a:lnTo>
                    <a:lnTo>
                      <a:pt x="28854" y="16357"/>
                    </a:lnTo>
                    <a:lnTo>
                      <a:pt x="28511" y="16471"/>
                    </a:lnTo>
                    <a:lnTo>
                      <a:pt x="28879" y="16865"/>
                    </a:lnTo>
                    <a:lnTo>
                      <a:pt x="29476" y="17322"/>
                    </a:lnTo>
                    <a:lnTo>
                      <a:pt x="29616" y="17449"/>
                    </a:lnTo>
                    <a:lnTo>
                      <a:pt x="29718" y="17907"/>
                    </a:lnTo>
                    <a:lnTo>
                      <a:pt x="29514" y="18110"/>
                    </a:lnTo>
                    <a:lnTo>
                      <a:pt x="29057" y="18034"/>
                    </a:lnTo>
                    <a:lnTo>
                      <a:pt x="28676" y="17678"/>
                    </a:lnTo>
                    <a:lnTo>
                      <a:pt x="28206" y="17208"/>
                    </a:lnTo>
                    <a:lnTo>
                      <a:pt x="27914" y="16840"/>
                    </a:lnTo>
                    <a:lnTo>
                      <a:pt x="27800" y="16687"/>
                    </a:lnTo>
                    <a:lnTo>
                      <a:pt x="27546" y="16878"/>
                    </a:lnTo>
                    <a:lnTo>
                      <a:pt x="27673" y="17043"/>
                    </a:lnTo>
                    <a:lnTo>
                      <a:pt x="27952" y="17437"/>
                    </a:lnTo>
                    <a:lnTo>
                      <a:pt x="28422" y="17894"/>
                    </a:lnTo>
                    <a:lnTo>
                      <a:pt x="28536" y="18021"/>
                    </a:lnTo>
                    <a:lnTo>
                      <a:pt x="28625" y="18503"/>
                    </a:lnTo>
                    <a:lnTo>
                      <a:pt x="28371" y="18669"/>
                    </a:lnTo>
                    <a:lnTo>
                      <a:pt x="27965" y="18567"/>
                    </a:lnTo>
                    <a:lnTo>
                      <a:pt x="27597" y="18161"/>
                    </a:lnTo>
                    <a:lnTo>
                      <a:pt x="27216" y="17678"/>
                    </a:lnTo>
                    <a:lnTo>
                      <a:pt x="26974" y="17272"/>
                    </a:lnTo>
                    <a:lnTo>
                      <a:pt x="26784" y="16941"/>
                    </a:lnTo>
                    <a:lnTo>
                      <a:pt x="26504" y="17132"/>
                    </a:lnTo>
                    <a:lnTo>
                      <a:pt x="26695" y="17424"/>
                    </a:lnTo>
                    <a:lnTo>
                      <a:pt x="26936" y="17868"/>
                    </a:lnTo>
                    <a:lnTo>
                      <a:pt x="27622" y="18719"/>
                    </a:lnTo>
                    <a:lnTo>
                      <a:pt x="27863" y="18999"/>
                    </a:lnTo>
                    <a:lnTo>
                      <a:pt x="28397" y="19939"/>
                    </a:lnTo>
                    <a:lnTo>
                      <a:pt x="28575" y="20154"/>
                    </a:lnTo>
                    <a:lnTo>
                      <a:pt x="28689" y="20307"/>
                    </a:lnTo>
                    <a:lnTo>
                      <a:pt x="28943" y="20650"/>
                    </a:lnTo>
                    <a:lnTo>
                      <a:pt x="29044" y="21170"/>
                    </a:lnTo>
                    <a:lnTo>
                      <a:pt x="28930" y="21386"/>
                    </a:lnTo>
                    <a:lnTo>
                      <a:pt x="28803" y="21475"/>
                    </a:lnTo>
                    <a:lnTo>
                      <a:pt x="28460" y="21551"/>
                    </a:lnTo>
                    <a:lnTo>
                      <a:pt x="28016" y="21196"/>
                    </a:lnTo>
                    <a:lnTo>
                      <a:pt x="27774" y="20828"/>
                    </a:lnTo>
                    <a:lnTo>
                      <a:pt x="27546" y="20497"/>
                    </a:lnTo>
                    <a:lnTo>
                      <a:pt x="26797" y="18846"/>
                    </a:lnTo>
                    <a:lnTo>
                      <a:pt x="26504" y="18986"/>
                    </a:lnTo>
                    <a:lnTo>
                      <a:pt x="26720" y="19494"/>
                    </a:lnTo>
                    <a:lnTo>
                      <a:pt x="27266" y="20650"/>
                    </a:lnTo>
                    <a:lnTo>
                      <a:pt x="27508" y="21031"/>
                    </a:lnTo>
                    <a:lnTo>
                      <a:pt x="27571" y="21158"/>
                    </a:lnTo>
                    <a:lnTo>
                      <a:pt x="27546" y="21564"/>
                    </a:lnTo>
                    <a:lnTo>
                      <a:pt x="27508" y="21907"/>
                    </a:lnTo>
                    <a:lnTo>
                      <a:pt x="27266" y="21971"/>
                    </a:lnTo>
                    <a:lnTo>
                      <a:pt x="27139" y="21920"/>
                    </a:lnTo>
                    <a:lnTo>
                      <a:pt x="26784" y="21691"/>
                    </a:lnTo>
                    <a:lnTo>
                      <a:pt x="26517" y="21310"/>
                    </a:lnTo>
                    <a:lnTo>
                      <a:pt x="26276" y="20713"/>
                    </a:lnTo>
                    <a:lnTo>
                      <a:pt x="26162" y="20320"/>
                    </a:lnTo>
                    <a:lnTo>
                      <a:pt x="26060" y="20053"/>
                    </a:lnTo>
                    <a:lnTo>
                      <a:pt x="25996" y="19850"/>
                    </a:lnTo>
                    <a:lnTo>
                      <a:pt x="25920" y="19723"/>
                    </a:lnTo>
                    <a:lnTo>
                      <a:pt x="25641" y="19888"/>
                    </a:lnTo>
                    <a:lnTo>
                      <a:pt x="25768" y="20180"/>
                    </a:lnTo>
                    <a:lnTo>
                      <a:pt x="25857" y="20434"/>
                    </a:lnTo>
                    <a:lnTo>
                      <a:pt x="26149" y="21348"/>
                    </a:lnTo>
                    <a:lnTo>
                      <a:pt x="26212" y="21526"/>
                    </a:lnTo>
                    <a:lnTo>
                      <a:pt x="26085" y="21805"/>
                    </a:lnTo>
                    <a:lnTo>
                      <a:pt x="25958" y="22009"/>
                    </a:lnTo>
                    <a:lnTo>
                      <a:pt x="25628" y="22072"/>
                    </a:lnTo>
                    <a:lnTo>
                      <a:pt x="25692" y="22199"/>
                    </a:lnTo>
                    <a:lnTo>
                      <a:pt x="25793" y="22377"/>
                    </a:lnTo>
                    <a:lnTo>
                      <a:pt x="25933" y="22402"/>
                    </a:lnTo>
                    <a:lnTo>
                      <a:pt x="26098" y="22364"/>
                    </a:lnTo>
                    <a:lnTo>
                      <a:pt x="26466" y="21844"/>
                    </a:lnTo>
                    <a:lnTo>
                      <a:pt x="26898" y="22110"/>
                    </a:lnTo>
                    <a:lnTo>
                      <a:pt x="27051" y="22212"/>
                    </a:lnTo>
                    <a:lnTo>
                      <a:pt x="27266" y="22301"/>
                    </a:lnTo>
                    <a:lnTo>
                      <a:pt x="27825" y="22225"/>
                    </a:lnTo>
                    <a:lnTo>
                      <a:pt x="27863" y="21564"/>
                    </a:lnTo>
                    <a:lnTo>
                      <a:pt x="28194" y="21805"/>
                    </a:lnTo>
                    <a:lnTo>
                      <a:pt x="28702" y="21805"/>
                    </a:lnTo>
                    <a:lnTo>
                      <a:pt x="28854" y="21793"/>
                    </a:lnTo>
                    <a:lnTo>
                      <a:pt x="29006" y="21767"/>
                    </a:lnTo>
                    <a:lnTo>
                      <a:pt x="29210" y="21539"/>
                    </a:lnTo>
                    <a:lnTo>
                      <a:pt x="29375" y="21209"/>
                    </a:lnTo>
                    <a:lnTo>
                      <a:pt x="29921" y="21209"/>
                    </a:lnTo>
                    <a:lnTo>
                      <a:pt x="30060" y="21196"/>
                    </a:lnTo>
                    <a:lnTo>
                      <a:pt x="30391" y="21107"/>
                    </a:lnTo>
                    <a:lnTo>
                      <a:pt x="30556" y="20916"/>
                    </a:lnTo>
                    <a:lnTo>
                      <a:pt x="30607" y="20599"/>
                    </a:lnTo>
                    <a:lnTo>
                      <a:pt x="30670" y="20332"/>
                    </a:lnTo>
                    <a:lnTo>
                      <a:pt x="30899" y="20396"/>
                    </a:lnTo>
                    <a:lnTo>
                      <a:pt x="31191" y="20396"/>
                    </a:lnTo>
                    <a:lnTo>
                      <a:pt x="31318" y="20396"/>
                    </a:lnTo>
                    <a:lnTo>
                      <a:pt x="31445" y="20383"/>
                    </a:lnTo>
                    <a:lnTo>
                      <a:pt x="32016" y="20167"/>
                    </a:lnTo>
                    <a:lnTo>
                      <a:pt x="31851" y="19469"/>
                    </a:lnTo>
                    <a:lnTo>
                      <a:pt x="32219" y="19596"/>
                    </a:lnTo>
                    <a:lnTo>
                      <a:pt x="32448" y="19596"/>
                    </a:lnTo>
                    <a:lnTo>
                      <a:pt x="32600" y="19596"/>
                    </a:lnTo>
                    <a:lnTo>
                      <a:pt x="32753" y="19558"/>
                    </a:lnTo>
                    <a:lnTo>
                      <a:pt x="33134" y="19240"/>
                    </a:lnTo>
                    <a:lnTo>
                      <a:pt x="32994" y="18618"/>
                    </a:lnTo>
                    <a:lnTo>
                      <a:pt x="33134" y="18630"/>
                    </a:lnTo>
                    <a:lnTo>
                      <a:pt x="33362" y="18630"/>
                    </a:lnTo>
                    <a:lnTo>
                      <a:pt x="33578" y="18630"/>
                    </a:lnTo>
                    <a:lnTo>
                      <a:pt x="33743" y="18592"/>
                    </a:lnTo>
                    <a:lnTo>
                      <a:pt x="34124" y="18211"/>
                    </a:lnTo>
                    <a:lnTo>
                      <a:pt x="33909" y="17602"/>
                    </a:lnTo>
                    <a:lnTo>
                      <a:pt x="34137" y="17602"/>
                    </a:lnTo>
                    <a:lnTo>
                      <a:pt x="34391" y="17602"/>
                    </a:lnTo>
                    <a:lnTo>
                      <a:pt x="34632" y="17526"/>
                    </a:lnTo>
                    <a:lnTo>
                      <a:pt x="34734" y="17386"/>
                    </a:lnTo>
                    <a:lnTo>
                      <a:pt x="34963" y="17106"/>
                    </a:lnTo>
                    <a:lnTo>
                      <a:pt x="34683" y="16433"/>
                    </a:lnTo>
                    <a:lnTo>
                      <a:pt x="34861" y="16370"/>
                    </a:lnTo>
                    <a:lnTo>
                      <a:pt x="35166" y="16370"/>
                    </a:lnTo>
                    <a:lnTo>
                      <a:pt x="35471" y="16268"/>
                    </a:lnTo>
                    <a:lnTo>
                      <a:pt x="35585" y="16116"/>
                    </a:lnTo>
                    <a:lnTo>
                      <a:pt x="35801" y="15773"/>
                    </a:lnTo>
                    <a:lnTo>
                      <a:pt x="35420" y="15125"/>
                    </a:lnTo>
                    <a:lnTo>
                      <a:pt x="35699" y="15125"/>
                    </a:lnTo>
                    <a:lnTo>
                      <a:pt x="36080" y="14960"/>
                    </a:lnTo>
                    <a:lnTo>
                      <a:pt x="36207" y="14719"/>
                    </a:lnTo>
                    <a:lnTo>
                      <a:pt x="36360" y="14363"/>
                    </a:lnTo>
                    <a:lnTo>
                      <a:pt x="35941" y="13893"/>
                    </a:lnTo>
                    <a:lnTo>
                      <a:pt x="35941" y="14465"/>
                    </a:lnTo>
                    <a:lnTo>
                      <a:pt x="35915" y="14592"/>
                    </a:lnTo>
                    <a:lnTo>
                      <a:pt x="35521" y="14846"/>
                    </a:lnTo>
                    <a:lnTo>
                      <a:pt x="35382" y="14833"/>
                    </a:lnTo>
                    <a:lnTo>
                      <a:pt x="35382" y="15836"/>
                    </a:lnTo>
                    <a:lnTo>
                      <a:pt x="35267" y="16014"/>
                    </a:lnTo>
                    <a:lnTo>
                      <a:pt x="34899" y="16116"/>
                    </a:lnTo>
                    <a:lnTo>
                      <a:pt x="34556" y="16027"/>
                    </a:lnTo>
                    <a:lnTo>
                      <a:pt x="34556" y="17106"/>
                    </a:lnTo>
                    <a:lnTo>
                      <a:pt x="34417" y="17272"/>
                    </a:lnTo>
                    <a:lnTo>
                      <a:pt x="34048" y="17348"/>
                    </a:lnTo>
                    <a:lnTo>
                      <a:pt x="33705" y="17195"/>
                    </a:lnTo>
                    <a:lnTo>
                      <a:pt x="33705" y="18173"/>
                    </a:lnTo>
                    <a:lnTo>
                      <a:pt x="33540" y="18338"/>
                    </a:lnTo>
                    <a:lnTo>
                      <a:pt x="33159" y="18364"/>
                    </a:lnTo>
                    <a:lnTo>
                      <a:pt x="32842" y="18199"/>
                    </a:lnTo>
                    <a:lnTo>
                      <a:pt x="32727" y="19164"/>
                    </a:lnTo>
                    <a:lnTo>
                      <a:pt x="32562" y="19304"/>
                    </a:lnTo>
                    <a:lnTo>
                      <a:pt x="32194" y="19304"/>
                    </a:lnTo>
                    <a:lnTo>
                      <a:pt x="31584" y="18910"/>
                    </a:lnTo>
                    <a:lnTo>
                      <a:pt x="31584" y="19710"/>
                    </a:lnTo>
                    <a:lnTo>
                      <a:pt x="31584" y="19989"/>
                    </a:lnTo>
                    <a:lnTo>
                      <a:pt x="31178" y="20142"/>
                    </a:lnTo>
                    <a:lnTo>
                      <a:pt x="30784" y="20053"/>
                    </a:lnTo>
                    <a:lnTo>
                      <a:pt x="30607" y="19964"/>
                    </a:lnTo>
                    <a:lnTo>
                      <a:pt x="30480" y="19875"/>
                    </a:lnTo>
                    <a:lnTo>
                      <a:pt x="30340" y="19773"/>
                    </a:lnTo>
                    <a:lnTo>
                      <a:pt x="30340" y="20358"/>
                    </a:lnTo>
                    <a:lnTo>
                      <a:pt x="30251" y="20739"/>
                    </a:lnTo>
                    <a:lnTo>
                      <a:pt x="30060" y="20878"/>
                    </a:lnTo>
                    <a:lnTo>
                      <a:pt x="29616" y="20980"/>
                    </a:lnTo>
                    <a:lnTo>
                      <a:pt x="28905" y="20053"/>
                    </a:lnTo>
                    <a:lnTo>
                      <a:pt x="28663" y="19761"/>
                    </a:lnTo>
                    <a:lnTo>
                      <a:pt x="28359" y="19202"/>
                    </a:lnTo>
                    <a:lnTo>
                      <a:pt x="28181" y="18923"/>
                    </a:lnTo>
                    <a:lnTo>
                      <a:pt x="28409" y="18923"/>
                    </a:lnTo>
                    <a:lnTo>
                      <a:pt x="28638" y="18910"/>
                    </a:lnTo>
                    <a:lnTo>
                      <a:pt x="28841" y="18757"/>
                    </a:lnTo>
                    <a:lnTo>
                      <a:pt x="28879" y="18592"/>
                    </a:lnTo>
                    <a:lnTo>
                      <a:pt x="28892" y="18465"/>
                    </a:lnTo>
                    <a:lnTo>
                      <a:pt x="29413" y="19138"/>
                    </a:lnTo>
                    <a:lnTo>
                      <a:pt x="30035" y="19926"/>
                    </a:lnTo>
                    <a:lnTo>
                      <a:pt x="30251" y="20078"/>
                    </a:lnTo>
                    <a:lnTo>
                      <a:pt x="30340" y="20358"/>
                    </a:lnTo>
                    <a:lnTo>
                      <a:pt x="30340" y="19773"/>
                    </a:lnTo>
                    <a:lnTo>
                      <a:pt x="29222" y="18364"/>
                    </a:lnTo>
                    <a:lnTo>
                      <a:pt x="29476" y="18364"/>
                    </a:lnTo>
                    <a:lnTo>
                      <a:pt x="29616" y="18364"/>
                    </a:lnTo>
                    <a:lnTo>
                      <a:pt x="29743" y="18326"/>
                    </a:lnTo>
                    <a:lnTo>
                      <a:pt x="29946" y="18211"/>
                    </a:lnTo>
                    <a:lnTo>
                      <a:pt x="29984" y="17983"/>
                    </a:lnTo>
                    <a:lnTo>
                      <a:pt x="31457" y="19227"/>
                    </a:lnTo>
                    <a:lnTo>
                      <a:pt x="31584" y="19710"/>
                    </a:lnTo>
                    <a:lnTo>
                      <a:pt x="31584" y="18910"/>
                    </a:lnTo>
                    <a:lnTo>
                      <a:pt x="31292" y="18694"/>
                    </a:lnTo>
                    <a:lnTo>
                      <a:pt x="30848" y="18313"/>
                    </a:lnTo>
                    <a:lnTo>
                      <a:pt x="30645" y="18097"/>
                    </a:lnTo>
                    <a:lnTo>
                      <a:pt x="30416" y="17868"/>
                    </a:lnTo>
                    <a:lnTo>
                      <a:pt x="30276" y="17729"/>
                    </a:lnTo>
                    <a:lnTo>
                      <a:pt x="30492" y="17729"/>
                    </a:lnTo>
                    <a:lnTo>
                      <a:pt x="30632" y="17729"/>
                    </a:lnTo>
                    <a:lnTo>
                      <a:pt x="30759" y="17691"/>
                    </a:lnTo>
                    <a:lnTo>
                      <a:pt x="30911" y="17576"/>
                    </a:lnTo>
                    <a:lnTo>
                      <a:pt x="31000" y="17322"/>
                    </a:lnTo>
                    <a:lnTo>
                      <a:pt x="31318" y="17576"/>
                    </a:lnTo>
                    <a:lnTo>
                      <a:pt x="31572" y="17754"/>
                    </a:lnTo>
                    <a:lnTo>
                      <a:pt x="32042" y="18097"/>
                    </a:lnTo>
                    <a:lnTo>
                      <a:pt x="32372" y="18300"/>
                    </a:lnTo>
                    <a:lnTo>
                      <a:pt x="32575" y="18427"/>
                    </a:lnTo>
                    <a:lnTo>
                      <a:pt x="32702" y="18656"/>
                    </a:lnTo>
                    <a:lnTo>
                      <a:pt x="32727" y="19164"/>
                    </a:lnTo>
                    <a:lnTo>
                      <a:pt x="32727" y="18135"/>
                    </a:lnTo>
                    <a:lnTo>
                      <a:pt x="32524" y="18021"/>
                    </a:lnTo>
                    <a:lnTo>
                      <a:pt x="32207" y="17830"/>
                    </a:lnTo>
                    <a:lnTo>
                      <a:pt x="31750" y="17487"/>
                    </a:lnTo>
                    <a:lnTo>
                      <a:pt x="31508" y="17322"/>
                    </a:lnTo>
                    <a:lnTo>
                      <a:pt x="31292" y="17106"/>
                    </a:lnTo>
                    <a:lnTo>
                      <a:pt x="31153" y="16992"/>
                    </a:lnTo>
                    <a:lnTo>
                      <a:pt x="31343" y="16992"/>
                    </a:lnTo>
                    <a:lnTo>
                      <a:pt x="31470" y="16967"/>
                    </a:lnTo>
                    <a:lnTo>
                      <a:pt x="31635" y="16840"/>
                    </a:lnTo>
                    <a:lnTo>
                      <a:pt x="31711" y="16586"/>
                    </a:lnTo>
                    <a:lnTo>
                      <a:pt x="31699" y="16408"/>
                    </a:lnTo>
                    <a:lnTo>
                      <a:pt x="31864" y="16535"/>
                    </a:lnTo>
                    <a:lnTo>
                      <a:pt x="32118" y="16725"/>
                    </a:lnTo>
                    <a:lnTo>
                      <a:pt x="32397" y="16878"/>
                    </a:lnTo>
                    <a:lnTo>
                      <a:pt x="32880" y="17195"/>
                    </a:lnTo>
                    <a:lnTo>
                      <a:pt x="33248" y="17360"/>
                    </a:lnTo>
                    <a:lnTo>
                      <a:pt x="33489" y="17462"/>
                    </a:lnTo>
                    <a:lnTo>
                      <a:pt x="33629" y="17691"/>
                    </a:lnTo>
                    <a:lnTo>
                      <a:pt x="33705" y="18173"/>
                    </a:lnTo>
                    <a:lnTo>
                      <a:pt x="33705" y="17195"/>
                    </a:lnTo>
                    <a:lnTo>
                      <a:pt x="33375" y="17081"/>
                    </a:lnTo>
                    <a:lnTo>
                      <a:pt x="33045" y="16891"/>
                    </a:lnTo>
                    <a:lnTo>
                      <a:pt x="32308" y="16446"/>
                    </a:lnTo>
                    <a:lnTo>
                      <a:pt x="31813" y="16078"/>
                    </a:lnTo>
                    <a:lnTo>
                      <a:pt x="31953" y="16040"/>
                    </a:lnTo>
                    <a:lnTo>
                      <a:pt x="32245" y="15938"/>
                    </a:lnTo>
                    <a:lnTo>
                      <a:pt x="32410" y="15760"/>
                    </a:lnTo>
                    <a:lnTo>
                      <a:pt x="32461" y="15633"/>
                    </a:lnTo>
                    <a:lnTo>
                      <a:pt x="32410" y="15405"/>
                    </a:lnTo>
                    <a:lnTo>
                      <a:pt x="32550" y="15481"/>
                    </a:lnTo>
                    <a:lnTo>
                      <a:pt x="32905" y="15684"/>
                    </a:lnTo>
                    <a:lnTo>
                      <a:pt x="33210" y="15824"/>
                    </a:lnTo>
                    <a:lnTo>
                      <a:pt x="33705" y="16065"/>
                    </a:lnTo>
                    <a:lnTo>
                      <a:pt x="34099" y="16217"/>
                    </a:lnTo>
                    <a:lnTo>
                      <a:pt x="34366" y="16319"/>
                    </a:lnTo>
                    <a:lnTo>
                      <a:pt x="34442" y="16624"/>
                    </a:lnTo>
                    <a:lnTo>
                      <a:pt x="34556" y="17106"/>
                    </a:lnTo>
                    <a:lnTo>
                      <a:pt x="34556" y="16027"/>
                    </a:lnTo>
                    <a:lnTo>
                      <a:pt x="34201" y="15900"/>
                    </a:lnTo>
                    <a:lnTo>
                      <a:pt x="33832" y="15760"/>
                    </a:lnTo>
                    <a:lnTo>
                      <a:pt x="33337" y="15532"/>
                    </a:lnTo>
                    <a:lnTo>
                      <a:pt x="33058" y="15392"/>
                    </a:lnTo>
                    <a:lnTo>
                      <a:pt x="32689" y="15189"/>
                    </a:lnTo>
                    <a:lnTo>
                      <a:pt x="32397" y="15011"/>
                    </a:lnTo>
                    <a:lnTo>
                      <a:pt x="32537" y="14897"/>
                    </a:lnTo>
                    <a:lnTo>
                      <a:pt x="32740" y="14643"/>
                    </a:lnTo>
                    <a:lnTo>
                      <a:pt x="32689" y="14363"/>
                    </a:lnTo>
                    <a:lnTo>
                      <a:pt x="33502" y="14732"/>
                    </a:lnTo>
                    <a:lnTo>
                      <a:pt x="34378" y="14986"/>
                    </a:lnTo>
                    <a:lnTo>
                      <a:pt x="34772" y="15074"/>
                    </a:lnTo>
                    <a:lnTo>
                      <a:pt x="35052" y="15113"/>
                    </a:lnTo>
                    <a:lnTo>
                      <a:pt x="35217" y="15367"/>
                    </a:lnTo>
                    <a:lnTo>
                      <a:pt x="35382" y="15836"/>
                    </a:lnTo>
                    <a:lnTo>
                      <a:pt x="35382" y="14833"/>
                    </a:lnTo>
                    <a:lnTo>
                      <a:pt x="35153" y="14795"/>
                    </a:lnTo>
                    <a:lnTo>
                      <a:pt x="34810" y="14757"/>
                    </a:lnTo>
                    <a:lnTo>
                      <a:pt x="34442" y="14668"/>
                    </a:lnTo>
                    <a:lnTo>
                      <a:pt x="33629" y="14439"/>
                    </a:lnTo>
                    <a:lnTo>
                      <a:pt x="32727" y="14020"/>
                    </a:lnTo>
                    <a:lnTo>
                      <a:pt x="32867" y="13957"/>
                    </a:lnTo>
                    <a:lnTo>
                      <a:pt x="33020" y="13665"/>
                    </a:lnTo>
                    <a:lnTo>
                      <a:pt x="33096" y="13512"/>
                    </a:lnTo>
                    <a:lnTo>
                      <a:pt x="33413" y="13449"/>
                    </a:lnTo>
                    <a:lnTo>
                      <a:pt x="33972" y="13512"/>
                    </a:lnTo>
                    <a:lnTo>
                      <a:pt x="34226" y="13576"/>
                    </a:lnTo>
                    <a:lnTo>
                      <a:pt x="34823" y="13665"/>
                    </a:lnTo>
                    <a:lnTo>
                      <a:pt x="35344" y="13728"/>
                    </a:lnTo>
                    <a:lnTo>
                      <a:pt x="35585" y="13906"/>
                    </a:lnTo>
                    <a:lnTo>
                      <a:pt x="35941" y="14465"/>
                    </a:lnTo>
                    <a:lnTo>
                      <a:pt x="35941" y="13893"/>
                    </a:lnTo>
                    <a:lnTo>
                      <a:pt x="35814" y="13741"/>
                    </a:lnTo>
                    <a:lnTo>
                      <a:pt x="36195" y="13741"/>
                    </a:lnTo>
                    <a:lnTo>
                      <a:pt x="36652" y="13500"/>
                    </a:lnTo>
                    <a:lnTo>
                      <a:pt x="36753" y="13233"/>
                    </a:lnTo>
                    <a:lnTo>
                      <a:pt x="36880" y="12852"/>
                    </a:lnTo>
                    <a:lnTo>
                      <a:pt x="36474" y="12509"/>
                    </a:lnTo>
                    <a:lnTo>
                      <a:pt x="36474" y="13004"/>
                    </a:lnTo>
                    <a:lnTo>
                      <a:pt x="36410" y="13233"/>
                    </a:lnTo>
                    <a:lnTo>
                      <a:pt x="36106" y="13436"/>
                    </a:lnTo>
                    <a:lnTo>
                      <a:pt x="35725" y="13411"/>
                    </a:lnTo>
                    <a:lnTo>
                      <a:pt x="35394" y="13411"/>
                    </a:lnTo>
                    <a:lnTo>
                      <a:pt x="34848" y="13347"/>
                    </a:lnTo>
                    <a:lnTo>
                      <a:pt x="34290" y="13246"/>
                    </a:lnTo>
                    <a:lnTo>
                      <a:pt x="34023" y="13220"/>
                    </a:lnTo>
                    <a:lnTo>
                      <a:pt x="32842" y="13017"/>
                    </a:lnTo>
                    <a:lnTo>
                      <a:pt x="33007" y="12941"/>
                    </a:lnTo>
                    <a:lnTo>
                      <a:pt x="33210" y="12598"/>
                    </a:lnTo>
                    <a:lnTo>
                      <a:pt x="33159" y="12420"/>
                    </a:lnTo>
                    <a:lnTo>
                      <a:pt x="33096" y="12280"/>
                    </a:lnTo>
                    <a:lnTo>
                      <a:pt x="33350" y="12319"/>
                    </a:lnTo>
                    <a:lnTo>
                      <a:pt x="34467" y="12484"/>
                    </a:lnTo>
                    <a:lnTo>
                      <a:pt x="34772" y="12484"/>
                    </a:lnTo>
                    <a:lnTo>
                      <a:pt x="35699" y="12458"/>
                    </a:lnTo>
                    <a:lnTo>
                      <a:pt x="35852" y="12446"/>
                    </a:lnTo>
                    <a:lnTo>
                      <a:pt x="36106" y="12585"/>
                    </a:lnTo>
                    <a:lnTo>
                      <a:pt x="36474" y="13004"/>
                    </a:lnTo>
                    <a:lnTo>
                      <a:pt x="36474" y="12509"/>
                    </a:lnTo>
                    <a:lnTo>
                      <a:pt x="36309" y="12369"/>
                    </a:lnTo>
                    <a:lnTo>
                      <a:pt x="36563" y="12331"/>
                    </a:lnTo>
                    <a:lnTo>
                      <a:pt x="36995" y="12014"/>
                    </a:lnTo>
                    <a:lnTo>
                      <a:pt x="37033" y="11722"/>
                    </a:lnTo>
                    <a:lnTo>
                      <a:pt x="37096" y="11341"/>
                    </a:lnTo>
                    <a:lnTo>
                      <a:pt x="36741" y="11112"/>
                    </a:lnTo>
                    <a:lnTo>
                      <a:pt x="36741" y="11569"/>
                    </a:lnTo>
                    <a:lnTo>
                      <a:pt x="35280" y="12153"/>
                    </a:lnTo>
                    <a:lnTo>
                      <a:pt x="34493" y="12153"/>
                    </a:lnTo>
                    <a:lnTo>
                      <a:pt x="33909" y="12077"/>
                    </a:lnTo>
                    <a:lnTo>
                      <a:pt x="33401" y="11988"/>
                    </a:lnTo>
                    <a:lnTo>
                      <a:pt x="33058" y="11950"/>
                    </a:lnTo>
                    <a:lnTo>
                      <a:pt x="33312" y="11518"/>
                    </a:lnTo>
                    <a:lnTo>
                      <a:pt x="33350" y="11366"/>
                    </a:lnTo>
                    <a:lnTo>
                      <a:pt x="34061" y="11277"/>
                    </a:lnTo>
                    <a:lnTo>
                      <a:pt x="34480" y="11277"/>
                    </a:lnTo>
                    <a:lnTo>
                      <a:pt x="34810" y="11277"/>
                    </a:lnTo>
                    <a:lnTo>
                      <a:pt x="35356" y="11252"/>
                    </a:lnTo>
                    <a:lnTo>
                      <a:pt x="35763" y="11201"/>
                    </a:lnTo>
                    <a:lnTo>
                      <a:pt x="36131" y="11137"/>
                    </a:lnTo>
                    <a:lnTo>
                      <a:pt x="36385" y="11214"/>
                    </a:lnTo>
                    <a:lnTo>
                      <a:pt x="36741" y="11569"/>
                    </a:lnTo>
                    <a:lnTo>
                      <a:pt x="36741" y="11112"/>
                    </a:lnTo>
                    <a:lnTo>
                      <a:pt x="36614" y="11023"/>
                    </a:lnTo>
                    <a:lnTo>
                      <a:pt x="37020" y="10718"/>
                    </a:lnTo>
                    <a:lnTo>
                      <a:pt x="37033" y="10414"/>
                    </a:lnTo>
                    <a:lnTo>
                      <a:pt x="37071" y="10033"/>
                    </a:lnTo>
                    <a:lnTo>
                      <a:pt x="36741" y="9829"/>
                    </a:lnTo>
                    <a:lnTo>
                      <a:pt x="36741" y="10274"/>
                    </a:lnTo>
                    <a:lnTo>
                      <a:pt x="36703" y="10502"/>
                    </a:lnTo>
                    <a:lnTo>
                      <a:pt x="36436" y="10756"/>
                    </a:lnTo>
                    <a:lnTo>
                      <a:pt x="36055" y="10820"/>
                    </a:lnTo>
                    <a:lnTo>
                      <a:pt x="35737" y="10896"/>
                    </a:lnTo>
                    <a:lnTo>
                      <a:pt x="35331" y="10934"/>
                    </a:lnTo>
                    <a:lnTo>
                      <a:pt x="34785" y="10947"/>
                    </a:lnTo>
                    <a:lnTo>
                      <a:pt x="34404" y="10972"/>
                    </a:lnTo>
                    <a:lnTo>
                      <a:pt x="33172" y="10934"/>
                    </a:lnTo>
                    <a:lnTo>
                      <a:pt x="33274" y="10731"/>
                    </a:lnTo>
                    <a:lnTo>
                      <a:pt x="33286" y="10363"/>
                    </a:lnTo>
                    <a:lnTo>
                      <a:pt x="34455" y="10096"/>
                    </a:lnTo>
                    <a:lnTo>
                      <a:pt x="34925" y="10007"/>
                    </a:lnTo>
                    <a:lnTo>
                      <a:pt x="35458" y="9918"/>
                    </a:lnTo>
                    <a:lnTo>
                      <a:pt x="35953" y="9817"/>
                    </a:lnTo>
                    <a:lnTo>
                      <a:pt x="36118" y="9753"/>
                    </a:lnTo>
                    <a:lnTo>
                      <a:pt x="36372" y="9931"/>
                    </a:lnTo>
                    <a:lnTo>
                      <a:pt x="36741" y="10274"/>
                    </a:lnTo>
                    <a:lnTo>
                      <a:pt x="36741" y="9829"/>
                    </a:lnTo>
                    <a:lnTo>
                      <a:pt x="36449" y="9626"/>
                    </a:lnTo>
                    <a:lnTo>
                      <a:pt x="36842" y="9461"/>
                    </a:lnTo>
                    <a:lnTo>
                      <a:pt x="37033" y="8953"/>
                    </a:lnTo>
                    <a:lnTo>
                      <a:pt x="37033" y="8661"/>
                    </a:lnTo>
                    <a:lnTo>
                      <a:pt x="37045" y="8331"/>
                    </a:lnTo>
                    <a:lnTo>
                      <a:pt x="36728" y="8242"/>
                    </a:lnTo>
                    <a:lnTo>
                      <a:pt x="36728" y="8661"/>
                    </a:lnTo>
                    <a:lnTo>
                      <a:pt x="36728" y="8826"/>
                    </a:lnTo>
                    <a:lnTo>
                      <a:pt x="36588" y="9220"/>
                    </a:lnTo>
                    <a:lnTo>
                      <a:pt x="36207" y="9359"/>
                    </a:lnTo>
                    <a:lnTo>
                      <a:pt x="35864" y="9499"/>
                    </a:lnTo>
                    <a:lnTo>
                      <a:pt x="35382" y="9588"/>
                    </a:lnTo>
                    <a:lnTo>
                      <a:pt x="34378" y="9791"/>
                    </a:lnTo>
                    <a:lnTo>
                      <a:pt x="33350" y="9944"/>
                    </a:lnTo>
                    <a:lnTo>
                      <a:pt x="33502" y="9753"/>
                    </a:lnTo>
                    <a:lnTo>
                      <a:pt x="33540" y="9334"/>
                    </a:lnTo>
                    <a:lnTo>
                      <a:pt x="33375" y="9144"/>
                    </a:lnTo>
                    <a:lnTo>
                      <a:pt x="34836" y="8674"/>
                    </a:lnTo>
                    <a:lnTo>
                      <a:pt x="35445" y="8521"/>
                    </a:lnTo>
                    <a:lnTo>
                      <a:pt x="35852" y="8331"/>
                    </a:lnTo>
                    <a:lnTo>
                      <a:pt x="36576" y="8534"/>
                    </a:lnTo>
                    <a:lnTo>
                      <a:pt x="36715" y="8636"/>
                    </a:lnTo>
                    <a:lnTo>
                      <a:pt x="36728" y="8242"/>
                    </a:lnTo>
                    <a:lnTo>
                      <a:pt x="36525" y="8166"/>
                    </a:lnTo>
                    <a:lnTo>
                      <a:pt x="36296" y="8128"/>
                    </a:lnTo>
                    <a:lnTo>
                      <a:pt x="36461" y="8039"/>
                    </a:lnTo>
                    <a:lnTo>
                      <a:pt x="36690" y="7797"/>
                    </a:lnTo>
                    <a:lnTo>
                      <a:pt x="36766" y="7594"/>
                    </a:lnTo>
                    <a:lnTo>
                      <a:pt x="36753" y="7124"/>
                    </a:lnTo>
                    <a:lnTo>
                      <a:pt x="36626" y="6883"/>
                    </a:lnTo>
                    <a:lnTo>
                      <a:pt x="36423" y="6883"/>
                    </a:lnTo>
                    <a:lnTo>
                      <a:pt x="36423" y="7175"/>
                    </a:lnTo>
                    <a:lnTo>
                      <a:pt x="36423" y="7594"/>
                    </a:lnTo>
                    <a:lnTo>
                      <a:pt x="34099" y="8572"/>
                    </a:lnTo>
                    <a:lnTo>
                      <a:pt x="33820" y="8661"/>
                    </a:lnTo>
                    <a:lnTo>
                      <a:pt x="33909" y="8394"/>
                    </a:lnTo>
                    <a:lnTo>
                      <a:pt x="33985" y="8229"/>
                    </a:lnTo>
                    <a:lnTo>
                      <a:pt x="33972" y="8102"/>
                    </a:lnTo>
                    <a:lnTo>
                      <a:pt x="33794" y="7848"/>
                    </a:lnTo>
                    <a:lnTo>
                      <a:pt x="35382" y="7327"/>
                    </a:lnTo>
                    <a:lnTo>
                      <a:pt x="35775" y="7137"/>
                    </a:lnTo>
                    <a:lnTo>
                      <a:pt x="36423" y="7175"/>
                    </a:lnTo>
                    <a:lnTo>
                      <a:pt x="36423" y="6883"/>
                    </a:lnTo>
                    <a:lnTo>
                      <a:pt x="36703" y="6692"/>
                    </a:lnTo>
                    <a:lnTo>
                      <a:pt x="36906" y="6578"/>
                    </a:lnTo>
                    <a:lnTo>
                      <a:pt x="37503" y="6324"/>
                    </a:lnTo>
                    <a:lnTo>
                      <a:pt x="37985" y="5588"/>
                    </a:lnTo>
                    <a:lnTo>
                      <a:pt x="37896" y="4978"/>
                    </a:lnTo>
                    <a:lnTo>
                      <a:pt x="37630" y="4940"/>
                    </a:lnTo>
                    <a:lnTo>
                      <a:pt x="37630" y="5334"/>
                    </a:lnTo>
                    <a:lnTo>
                      <a:pt x="37630" y="5473"/>
                    </a:lnTo>
                    <a:lnTo>
                      <a:pt x="37261" y="6057"/>
                    </a:lnTo>
                    <a:lnTo>
                      <a:pt x="36779" y="6299"/>
                    </a:lnTo>
                    <a:lnTo>
                      <a:pt x="36563" y="6388"/>
                    </a:lnTo>
                    <a:lnTo>
                      <a:pt x="35928" y="6718"/>
                    </a:lnTo>
                    <a:lnTo>
                      <a:pt x="35229" y="7023"/>
                    </a:lnTo>
                    <a:lnTo>
                      <a:pt x="34150" y="7391"/>
                    </a:lnTo>
                    <a:lnTo>
                      <a:pt x="34328" y="7073"/>
                    </a:lnTo>
                    <a:lnTo>
                      <a:pt x="34340" y="6642"/>
                    </a:lnTo>
                    <a:lnTo>
                      <a:pt x="34150" y="6324"/>
                    </a:lnTo>
                    <a:lnTo>
                      <a:pt x="34328" y="6210"/>
                    </a:lnTo>
                    <a:lnTo>
                      <a:pt x="34950" y="5969"/>
                    </a:lnTo>
                    <a:lnTo>
                      <a:pt x="36614" y="5143"/>
                    </a:lnTo>
                    <a:lnTo>
                      <a:pt x="37388" y="5219"/>
                    </a:lnTo>
                    <a:lnTo>
                      <a:pt x="37592" y="5308"/>
                    </a:lnTo>
                    <a:lnTo>
                      <a:pt x="37630" y="4940"/>
                    </a:lnTo>
                    <a:lnTo>
                      <a:pt x="37350" y="4889"/>
                    </a:lnTo>
                    <a:lnTo>
                      <a:pt x="37096" y="4876"/>
                    </a:lnTo>
                    <a:lnTo>
                      <a:pt x="37388" y="4711"/>
                    </a:lnTo>
                    <a:lnTo>
                      <a:pt x="37553" y="4635"/>
                    </a:lnTo>
                    <a:lnTo>
                      <a:pt x="37909" y="4445"/>
                    </a:lnTo>
                    <a:lnTo>
                      <a:pt x="38252" y="4279"/>
                    </a:lnTo>
                    <a:lnTo>
                      <a:pt x="38442" y="4076"/>
                    </a:lnTo>
                    <a:lnTo>
                      <a:pt x="38862" y="3670"/>
                    </a:lnTo>
                    <a:lnTo>
                      <a:pt x="39039" y="3162"/>
                    </a:lnTo>
                    <a:close/>
                  </a:path>
                </a:pathLst>
              </a:custGeom>
              <a:solidFill>
                <a:srgbClr val="4799B8"/>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94" name="Google Shape;194;p3"/>
              <p:cNvSpPr/>
              <p:nvPr/>
            </p:nvSpPr>
            <p:spPr>
              <a:xfrm>
                <a:off x="7489621" y="6229032"/>
                <a:ext cx="42545" cy="23495"/>
              </a:xfrm>
              <a:custGeom>
                <a:rect b="b" l="l" r="r" t="t"/>
                <a:pathLst>
                  <a:path extrusionOk="0" h="23495" w="42545">
                    <a:moveTo>
                      <a:pt x="17576" y="14401"/>
                    </a:moveTo>
                    <a:lnTo>
                      <a:pt x="17335" y="14185"/>
                    </a:lnTo>
                    <a:lnTo>
                      <a:pt x="17157" y="14414"/>
                    </a:lnTo>
                    <a:lnTo>
                      <a:pt x="16395" y="14528"/>
                    </a:lnTo>
                    <a:lnTo>
                      <a:pt x="16052" y="14452"/>
                    </a:lnTo>
                    <a:lnTo>
                      <a:pt x="16167" y="14300"/>
                    </a:lnTo>
                    <a:lnTo>
                      <a:pt x="16344" y="14185"/>
                    </a:lnTo>
                    <a:lnTo>
                      <a:pt x="16510" y="14058"/>
                    </a:lnTo>
                    <a:lnTo>
                      <a:pt x="16751" y="13906"/>
                    </a:lnTo>
                    <a:lnTo>
                      <a:pt x="16865" y="13576"/>
                    </a:lnTo>
                    <a:lnTo>
                      <a:pt x="16738" y="13550"/>
                    </a:lnTo>
                    <a:lnTo>
                      <a:pt x="16598" y="13614"/>
                    </a:lnTo>
                    <a:lnTo>
                      <a:pt x="16395" y="13741"/>
                    </a:lnTo>
                    <a:lnTo>
                      <a:pt x="16268" y="13817"/>
                    </a:lnTo>
                    <a:lnTo>
                      <a:pt x="16078" y="13919"/>
                    </a:lnTo>
                    <a:lnTo>
                      <a:pt x="15646" y="14097"/>
                    </a:lnTo>
                    <a:lnTo>
                      <a:pt x="15582" y="14439"/>
                    </a:lnTo>
                    <a:lnTo>
                      <a:pt x="15443" y="14541"/>
                    </a:lnTo>
                    <a:lnTo>
                      <a:pt x="15201" y="14643"/>
                    </a:lnTo>
                    <a:lnTo>
                      <a:pt x="14693" y="14566"/>
                    </a:lnTo>
                    <a:lnTo>
                      <a:pt x="14465" y="14541"/>
                    </a:lnTo>
                    <a:lnTo>
                      <a:pt x="14871" y="14439"/>
                    </a:lnTo>
                    <a:lnTo>
                      <a:pt x="15024" y="14325"/>
                    </a:lnTo>
                    <a:lnTo>
                      <a:pt x="15189" y="14452"/>
                    </a:lnTo>
                    <a:lnTo>
                      <a:pt x="15328" y="14452"/>
                    </a:lnTo>
                    <a:lnTo>
                      <a:pt x="15582" y="14439"/>
                    </a:lnTo>
                    <a:lnTo>
                      <a:pt x="15582" y="14109"/>
                    </a:lnTo>
                    <a:lnTo>
                      <a:pt x="15354" y="14122"/>
                    </a:lnTo>
                    <a:lnTo>
                      <a:pt x="15443" y="13868"/>
                    </a:lnTo>
                    <a:lnTo>
                      <a:pt x="16141" y="13309"/>
                    </a:lnTo>
                    <a:lnTo>
                      <a:pt x="16319" y="13208"/>
                    </a:lnTo>
                    <a:lnTo>
                      <a:pt x="16471" y="13093"/>
                    </a:lnTo>
                    <a:lnTo>
                      <a:pt x="16522" y="12928"/>
                    </a:lnTo>
                    <a:lnTo>
                      <a:pt x="16319" y="12801"/>
                    </a:lnTo>
                    <a:lnTo>
                      <a:pt x="16192" y="12890"/>
                    </a:lnTo>
                    <a:lnTo>
                      <a:pt x="15430" y="13284"/>
                    </a:lnTo>
                    <a:lnTo>
                      <a:pt x="15265" y="13322"/>
                    </a:lnTo>
                    <a:lnTo>
                      <a:pt x="15265" y="13677"/>
                    </a:lnTo>
                    <a:lnTo>
                      <a:pt x="15138" y="13830"/>
                    </a:lnTo>
                    <a:lnTo>
                      <a:pt x="14757" y="14122"/>
                    </a:lnTo>
                    <a:lnTo>
                      <a:pt x="14262" y="14249"/>
                    </a:lnTo>
                    <a:lnTo>
                      <a:pt x="13792" y="14249"/>
                    </a:lnTo>
                    <a:lnTo>
                      <a:pt x="14033" y="13855"/>
                    </a:lnTo>
                    <a:lnTo>
                      <a:pt x="14465" y="13550"/>
                    </a:lnTo>
                    <a:lnTo>
                      <a:pt x="14681" y="13741"/>
                    </a:lnTo>
                    <a:lnTo>
                      <a:pt x="14859" y="13779"/>
                    </a:lnTo>
                    <a:lnTo>
                      <a:pt x="15036" y="13728"/>
                    </a:lnTo>
                    <a:lnTo>
                      <a:pt x="15189" y="13690"/>
                    </a:lnTo>
                    <a:lnTo>
                      <a:pt x="15265" y="13322"/>
                    </a:lnTo>
                    <a:lnTo>
                      <a:pt x="15087" y="13385"/>
                    </a:lnTo>
                    <a:lnTo>
                      <a:pt x="14947" y="13423"/>
                    </a:lnTo>
                    <a:lnTo>
                      <a:pt x="14820" y="13436"/>
                    </a:lnTo>
                    <a:lnTo>
                      <a:pt x="14884" y="13208"/>
                    </a:lnTo>
                    <a:lnTo>
                      <a:pt x="15024" y="13017"/>
                    </a:lnTo>
                    <a:lnTo>
                      <a:pt x="15163" y="12827"/>
                    </a:lnTo>
                    <a:lnTo>
                      <a:pt x="15379" y="12801"/>
                    </a:lnTo>
                    <a:lnTo>
                      <a:pt x="15595" y="12738"/>
                    </a:lnTo>
                    <a:lnTo>
                      <a:pt x="15824" y="12661"/>
                    </a:lnTo>
                    <a:lnTo>
                      <a:pt x="16078" y="12573"/>
                    </a:lnTo>
                    <a:lnTo>
                      <a:pt x="16281" y="12496"/>
                    </a:lnTo>
                    <a:lnTo>
                      <a:pt x="16408" y="12179"/>
                    </a:lnTo>
                    <a:lnTo>
                      <a:pt x="16256" y="12141"/>
                    </a:lnTo>
                    <a:lnTo>
                      <a:pt x="16065" y="12217"/>
                    </a:lnTo>
                    <a:lnTo>
                      <a:pt x="15824" y="12319"/>
                    </a:lnTo>
                    <a:lnTo>
                      <a:pt x="15608" y="12420"/>
                    </a:lnTo>
                    <a:lnTo>
                      <a:pt x="15341" y="12496"/>
                    </a:lnTo>
                    <a:lnTo>
                      <a:pt x="15138" y="12496"/>
                    </a:lnTo>
                    <a:lnTo>
                      <a:pt x="15138" y="12319"/>
                    </a:lnTo>
                    <a:lnTo>
                      <a:pt x="15316" y="11887"/>
                    </a:lnTo>
                    <a:lnTo>
                      <a:pt x="15938" y="11468"/>
                    </a:lnTo>
                    <a:lnTo>
                      <a:pt x="16205" y="11315"/>
                    </a:lnTo>
                    <a:lnTo>
                      <a:pt x="16078" y="11036"/>
                    </a:lnTo>
                    <a:lnTo>
                      <a:pt x="15811" y="11163"/>
                    </a:lnTo>
                    <a:lnTo>
                      <a:pt x="15087" y="11633"/>
                    </a:lnTo>
                    <a:lnTo>
                      <a:pt x="14884" y="12128"/>
                    </a:lnTo>
                    <a:lnTo>
                      <a:pt x="14859" y="12700"/>
                    </a:lnTo>
                    <a:lnTo>
                      <a:pt x="14757" y="12827"/>
                    </a:lnTo>
                    <a:lnTo>
                      <a:pt x="14605" y="13068"/>
                    </a:lnTo>
                    <a:lnTo>
                      <a:pt x="14541" y="13220"/>
                    </a:lnTo>
                    <a:lnTo>
                      <a:pt x="13728" y="13220"/>
                    </a:lnTo>
                    <a:lnTo>
                      <a:pt x="13436" y="13169"/>
                    </a:lnTo>
                    <a:lnTo>
                      <a:pt x="13754" y="12903"/>
                    </a:lnTo>
                    <a:lnTo>
                      <a:pt x="14084" y="12738"/>
                    </a:lnTo>
                    <a:lnTo>
                      <a:pt x="14249" y="12776"/>
                    </a:lnTo>
                    <a:lnTo>
                      <a:pt x="14401" y="12776"/>
                    </a:lnTo>
                    <a:lnTo>
                      <a:pt x="14541" y="12738"/>
                    </a:lnTo>
                    <a:lnTo>
                      <a:pt x="14706" y="12636"/>
                    </a:lnTo>
                    <a:lnTo>
                      <a:pt x="14833" y="12611"/>
                    </a:lnTo>
                    <a:lnTo>
                      <a:pt x="14859" y="12141"/>
                    </a:lnTo>
                    <a:lnTo>
                      <a:pt x="14706" y="12242"/>
                    </a:lnTo>
                    <a:lnTo>
                      <a:pt x="14554" y="12357"/>
                    </a:lnTo>
                    <a:lnTo>
                      <a:pt x="14389" y="12446"/>
                    </a:lnTo>
                    <a:lnTo>
                      <a:pt x="14414" y="12306"/>
                    </a:lnTo>
                    <a:lnTo>
                      <a:pt x="14452" y="12166"/>
                    </a:lnTo>
                    <a:lnTo>
                      <a:pt x="14617" y="11772"/>
                    </a:lnTo>
                    <a:lnTo>
                      <a:pt x="15405" y="11353"/>
                    </a:lnTo>
                    <a:lnTo>
                      <a:pt x="15303" y="11036"/>
                    </a:lnTo>
                    <a:lnTo>
                      <a:pt x="14376" y="11531"/>
                    </a:lnTo>
                    <a:lnTo>
                      <a:pt x="14160" y="12039"/>
                    </a:lnTo>
                    <a:lnTo>
                      <a:pt x="14109" y="12192"/>
                    </a:lnTo>
                    <a:lnTo>
                      <a:pt x="14020" y="12369"/>
                    </a:lnTo>
                    <a:lnTo>
                      <a:pt x="13830" y="12458"/>
                    </a:lnTo>
                    <a:lnTo>
                      <a:pt x="13525" y="12674"/>
                    </a:lnTo>
                    <a:lnTo>
                      <a:pt x="13169" y="12954"/>
                    </a:lnTo>
                    <a:lnTo>
                      <a:pt x="12255" y="12954"/>
                    </a:lnTo>
                    <a:lnTo>
                      <a:pt x="11531" y="12954"/>
                    </a:lnTo>
                    <a:lnTo>
                      <a:pt x="11595" y="12776"/>
                    </a:lnTo>
                    <a:lnTo>
                      <a:pt x="11772" y="12306"/>
                    </a:lnTo>
                    <a:lnTo>
                      <a:pt x="11684" y="11899"/>
                    </a:lnTo>
                    <a:lnTo>
                      <a:pt x="11391" y="11658"/>
                    </a:lnTo>
                    <a:lnTo>
                      <a:pt x="11391" y="12192"/>
                    </a:lnTo>
                    <a:lnTo>
                      <a:pt x="11341" y="12433"/>
                    </a:lnTo>
                    <a:lnTo>
                      <a:pt x="11303" y="12776"/>
                    </a:lnTo>
                    <a:lnTo>
                      <a:pt x="11277" y="13627"/>
                    </a:lnTo>
                    <a:lnTo>
                      <a:pt x="11061" y="13919"/>
                    </a:lnTo>
                    <a:lnTo>
                      <a:pt x="11049" y="13779"/>
                    </a:lnTo>
                    <a:lnTo>
                      <a:pt x="11277" y="13627"/>
                    </a:lnTo>
                    <a:lnTo>
                      <a:pt x="11277" y="12814"/>
                    </a:lnTo>
                    <a:lnTo>
                      <a:pt x="11074" y="13081"/>
                    </a:lnTo>
                    <a:lnTo>
                      <a:pt x="10985" y="13449"/>
                    </a:lnTo>
                    <a:lnTo>
                      <a:pt x="10693" y="13741"/>
                    </a:lnTo>
                    <a:lnTo>
                      <a:pt x="10617" y="13944"/>
                    </a:lnTo>
                    <a:lnTo>
                      <a:pt x="10401" y="13741"/>
                    </a:lnTo>
                    <a:lnTo>
                      <a:pt x="10490" y="13487"/>
                    </a:lnTo>
                    <a:lnTo>
                      <a:pt x="10668" y="13449"/>
                    </a:lnTo>
                    <a:lnTo>
                      <a:pt x="10985" y="13449"/>
                    </a:lnTo>
                    <a:lnTo>
                      <a:pt x="10985" y="13119"/>
                    </a:lnTo>
                    <a:lnTo>
                      <a:pt x="10680" y="13119"/>
                    </a:lnTo>
                    <a:lnTo>
                      <a:pt x="10439" y="13157"/>
                    </a:lnTo>
                    <a:lnTo>
                      <a:pt x="10642" y="13081"/>
                    </a:lnTo>
                    <a:lnTo>
                      <a:pt x="10795" y="13081"/>
                    </a:lnTo>
                    <a:lnTo>
                      <a:pt x="10845" y="12954"/>
                    </a:lnTo>
                    <a:lnTo>
                      <a:pt x="10807" y="12700"/>
                    </a:lnTo>
                    <a:lnTo>
                      <a:pt x="10693" y="12560"/>
                    </a:lnTo>
                    <a:lnTo>
                      <a:pt x="10502" y="12306"/>
                    </a:lnTo>
                    <a:lnTo>
                      <a:pt x="10337" y="12306"/>
                    </a:lnTo>
                    <a:lnTo>
                      <a:pt x="10337" y="14185"/>
                    </a:lnTo>
                    <a:lnTo>
                      <a:pt x="9347" y="15214"/>
                    </a:lnTo>
                    <a:lnTo>
                      <a:pt x="8902" y="15214"/>
                    </a:lnTo>
                    <a:lnTo>
                      <a:pt x="8661" y="14935"/>
                    </a:lnTo>
                    <a:lnTo>
                      <a:pt x="8737" y="14668"/>
                    </a:lnTo>
                    <a:lnTo>
                      <a:pt x="10121" y="13906"/>
                    </a:lnTo>
                    <a:lnTo>
                      <a:pt x="10248" y="14122"/>
                    </a:lnTo>
                    <a:lnTo>
                      <a:pt x="10337" y="12306"/>
                    </a:lnTo>
                    <a:lnTo>
                      <a:pt x="10198" y="12293"/>
                    </a:lnTo>
                    <a:lnTo>
                      <a:pt x="10121" y="13119"/>
                    </a:lnTo>
                    <a:lnTo>
                      <a:pt x="10121" y="12268"/>
                    </a:lnTo>
                    <a:lnTo>
                      <a:pt x="9994" y="12179"/>
                    </a:lnTo>
                    <a:lnTo>
                      <a:pt x="10223" y="11899"/>
                    </a:lnTo>
                    <a:lnTo>
                      <a:pt x="10515" y="11798"/>
                    </a:lnTo>
                    <a:lnTo>
                      <a:pt x="10769" y="11696"/>
                    </a:lnTo>
                    <a:lnTo>
                      <a:pt x="10985" y="11734"/>
                    </a:lnTo>
                    <a:lnTo>
                      <a:pt x="11188" y="11899"/>
                    </a:lnTo>
                    <a:lnTo>
                      <a:pt x="11328" y="12026"/>
                    </a:lnTo>
                    <a:lnTo>
                      <a:pt x="11391" y="12192"/>
                    </a:lnTo>
                    <a:lnTo>
                      <a:pt x="11391" y="11658"/>
                    </a:lnTo>
                    <a:lnTo>
                      <a:pt x="11099" y="11430"/>
                    </a:lnTo>
                    <a:lnTo>
                      <a:pt x="10756" y="11366"/>
                    </a:lnTo>
                    <a:lnTo>
                      <a:pt x="10401" y="11506"/>
                    </a:lnTo>
                    <a:lnTo>
                      <a:pt x="10033" y="11633"/>
                    </a:lnTo>
                    <a:lnTo>
                      <a:pt x="9906" y="11760"/>
                    </a:lnTo>
                    <a:lnTo>
                      <a:pt x="9906" y="13182"/>
                    </a:lnTo>
                    <a:lnTo>
                      <a:pt x="9436" y="13360"/>
                    </a:lnTo>
                    <a:lnTo>
                      <a:pt x="8648" y="14135"/>
                    </a:lnTo>
                    <a:lnTo>
                      <a:pt x="8559" y="14300"/>
                    </a:lnTo>
                    <a:lnTo>
                      <a:pt x="8293" y="14287"/>
                    </a:lnTo>
                    <a:lnTo>
                      <a:pt x="8153" y="14109"/>
                    </a:lnTo>
                    <a:lnTo>
                      <a:pt x="8051" y="13944"/>
                    </a:lnTo>
                    <a:lnTo>
                      <a:pt x="8178" y="13703"/>
                    </a:lnTo>
                    <a:lnTo>
                      <a:pt x="8267" y="13474"/>
                    </a:lnTo>
                    <a:lnTo>
                      <a:pt x="9131" y="12623"/>
                    </a:lnTo>
                    <a:lnTo>
                      <a:pt x="9309" y="12433"/>
                    </a:lnTo>
                    <a:lnTo>
                      <a:pt x="9740" y="12357"/>
                    </a:lnTo>
                    <a:lnTo>
                      <a:pt x="9601" y="12585"/>
                    </a:lnTo>
                    <a:lnTo>
                      <a:pt x="9563" y="12725"/>
                    </a:lnTo>
                    <a:lnTo>
                      <a:pt x="9601" y="13017"/>
                    </a:lnTo>
                    <a:lnTo>
                      <a:pt x="9779" y="13119"/>
                    </a:lnTo>
                    <a:lnTo>
                      <a:pt x="9906" y="13182"/>
                    </a:lnTo>
                    <a:lnTo>
                      <a:pt x="9906" y="11760"/>
                    </a:lnTo>
                    <a:lnTo>
                      <a:pt x="9715" y="11950"/>
                    </a:lnTo>
                    <a:lnTo>
                      <a:pt x="9232" y="12077"/>
                    </a:lnTo>
                    <a:lnTo>
                      <a:pt x="8966" y="12344"/>
                    </a:lnTo>
                    <a:lnTo>
                      <a:pt x="8547" y="12115"/>
                    </a:lnTo>
                    <a:lnTo>
                      <a:pt x="8509" y="11899"/>
                    </a:lnTo>
                    <a:lnTo>
                      <a:pt x="8978" y="11899"/>
                    </a:lnTo>
                    <a:lnTo>
                      <a:pt x="9169" y="11658"/>
                    </a:lnTo>
                    <a:lnTo>
                      <a:pt x="9245" y="11315"/>
                    </a:lnTo>
                    <a:lnTo>
                      <a:pt x="9055" y="11049"/>
                    </a:lnTo>
                    <a:lnTo>
                      <a:pt x="9398" y="10833"/>
                    </a:lnTo>
                    <a:lnTo>
                      <a:pt x="10299" y="10261"/>
                    </a:lnTo>
                    <a:lnTo>
                      <a:pt x="10629" y="9448"/>
                    </a:lnTo>
                    <a:lnTo>
                      <a:pt x="10756" y="8851"/>
                    </a:lnTo>
                    <a:lnTo>
                      <a:pt x="10871" y="8686"/>
                    </a:lnTo>
                    <a:lnTo>
                      <a:pt x="10985" y="8407"/>
                    </a:lnTo>
                    <a:lnTo>
                      <a:pt x="11252" y="7708"/>
                    </a:lnTo>
                    <a:lnTo>
                      <a:pt x="10693" y="7924"/>
                    </a:lnTo>
                    <a:lnTo>
                      <a:pt x="10629" y="8407"/>
                    </a:lnTo>
                    <a:lnTo>
                      <a:pt x="10515" y="8648"/>
                    </a:lnTo>
                    <a:lnTo>
                      <a:pt x="10401" y="8978"/>
                    </a:lnTo>
                    <a:lnTo>
                      <a:pt x="10287" y="9448"/>
                    </a:lnTo>
                    <a:lnTo>
                      <a:pt x="10058" y="10020"/>
                    </a:lnTo>
                    <a:lnTo>
                      <a:pt x="9194" y="10579"/>
                    </a:lnTo>
                    <a:lnTo>
                      <a:pt x="9067" y="10629"/>
                    </a:lnTo>
                    <a:lnTo>
                      <a:pt x="8915" y="10655"/>
                    </a:lnTo>
                    <a:lnTo>
                      <a:pt x="8699" y="10833"/>
                    </a:lnTo>
                    <a:lnTo>
                      <a:pt x="8445" y="11404"/>
                    </a:lnTo>
                    <a:lnTo>
                      <a:pt x="8839" y="11315"/>
                    </a:lnTo>
                    <a:lnTo>
                      <a:pt x="8826" y="11595"/>
                    </a:lnTo>
                    <a:lnTo>
                      <a:pt x="8394" y="11607"/>
                    </a:lnTo>
                    <a:lnTo>
                      <a:pt x="8293" y="11391"/>
                    </a:lnTo>
                    <a:lnTo>
                      <a:pt x="8420" y="11252"/>
                    </a:lnTo>
                    <a:lnTo>
                      <a:pt x="8420" y="10922"/>
                    </a:lnTo>
                    <a:lnTo>
                      <a:pt x="8712" y="10579"/>
                    </a:lnTo>
                    <a:lnTo>
                      <a:pt x="8890" y="10096"/>
                    </a:lnTo>
                    <a:lnTo>
                      <a:pt x="8978" y="9753"/>
                    </a:lnTo>
                    <a:lnTo>
                      <a:pt x="9093" y="9398"/>
                    </a:lnTo>
                    <a:lnTo>
                      <a:pt x="9080" y="9220"/>
                    </a:lnTo>
                    <a:lnTo>
                      <a:pt x="9385" y="8915"/>
                    </a:lnTo>
                    <a:lnTo>
                      <a:pt x="9702" y="8686"/>
                    </a:lnTo>
                    <a:lnTo>
                      <a:pt x="10287" y="8547"/>
                    </a:lnTo>
                    <a:lnTo>
                      <a:pt x="10629" y="8407"/>
                    </a:lnTo>
                    <a:lnTo>
                      <a:pt x="10629" y="7975"/>
                    </a:lnTo>
                    <a:lnTo>
                      <a:pt x="10464" y="8140"/>
                    </a:lnTo>
                    <a:lnTo>
                      <a:pt x="10071" y="8280"/>
                    </a:lnTo>
                    <a:lnTo>
                      <a:pt x="9563" y="8369"/>
                    </a:lnTo>
                    <a:lnTo>
                      <a:pt x="9067" y="8788"/>
                    </a:lnTo>
                    <a:lnTo>
                      <a:pt x="9055" y="7594"/>
                    </a:lnTo>
                    <a:lnTo>
                      <a:pt x="8940" y="7315"/>
                    </a:lnTo>
                    <a:lnTo>
                      <a:pt x="8890" y="7162"/>
                    </a:lnTo>
                    <a:lnTo>
                      <a:pt x="8890" y="7035"/>
                    </a:lnTo>
                    <a:lnTo>
                      <a:pt x="8902" y="6908"/>
                    </a:lnTo>
                    <a:lnTo>
                      <a:pt x="8902" y="6248"/>
                    </a:lnTo>
                    <a:lnTo>
                      <a:pt x="8775" y="6464"/>
                    </a:lnTo>
                    <a:lnTo>
                      <a:pt x="8775" y="9347"/>
                    </a:lnTo>
                    <a:lnTo>
                      <a:pt x="8674" y="9664"/>
                    </a:lnTo>
                    <a:lnTo>
                      <a:pt x="8636" y="9829"/>
                    </a:lnTo>
                    <a:lnTo>
                      <a:pt x="8445" y="10401"/>
                    </a:lnTo>
                    <a:lnTo>
                      <a:pt x="8216" y="10655"/>
                    </a:lnTo>
                    <a:lnTo>
                      <a:pt x="8089" y="10782"/>
                    </a:lnTo>
                    <a:lnTo>
                      <a:pt x="7810" y="11074"/>
                    </a:lnTo>
                    <a:lnTo>
                      <a:pt x="7696" y="11328"/>
                    </a:lnTo>
                    <a:lnTo>
                      <a:pt x="7581" y="11544"/>
                    </a:lnTo>
                    <a:lnTo>
                      <a:pt x="7607" y="11772"/>
                    </a:lnTo>
                    <a:lnTo>
                      <a:pt x="7823" y="12052"/>
                    </a:lnTo>
                    <a:lnTo>
                      <a:pt x="8039" y="12103"/>
                    </a:lnTo>
                    <a:lnTo>
                      <a:pt x="8166" y="12090"/>
                    </a:lnTo>
                    <a:lnTo>
                      <a:pt x="8293" y="12306"/>
                    </a:lnTo>
                    <a:lnTo>
                      <a:pt x="8750" y="12560"/>
                    </a:lnTo>
                    <a:lnTo>
                      <a:pt x="8521" y="12776"/>
                    </a:lnTo>
                    <a:lnTo>
                      <a:pt x="8356" y="12674"/>
                    </a:lnTo>
                    <a:lnTo>
                      <a:pt x="8115" y="12522"/>
                    </a:lnTo>
                    <a:lnTo>
                      <a:pt x="7721" y="12306"/>
                    </a:lnTo>
                    <a:lnTo>
                      <a:pt x="7594" y="12331"/>
                    </a:lnTo>
                    <a:lnTo>
                      <a:pt x="7493" y="12522"/>
                    </a:lnTo>
                    <a:lnTo>
                      <a:pt x="7442" y="13563"/>
                    </a:lnTo>
                    <a:lnTo>
                      <a:pt x="7315" y="14528"/>
                    </a:lnTo>
                    <a:lnTo>
                      <a:pt x="7226" y="15316"/>
                    </a:lnTo>
                    <a:lnTo>
                      <a:pt x="6616" y="15989"/>
                    </a:lnTo>
                    <a:lnTo>
                      <a:pt x="6184" y="16395"/>
                    </a:lnTo>
                    <a:lnTo>
                      <a:pt x="6159" y="16268"/>
                    </a:lnTo>
                    <a:lnTo>
                      <a:pt x="6045" y="16078"/>
                    </a:lnTo>
                    <a:lnTo>
                      <a:pt x="6007" y="15316"/>
                    </a:lnTo>
                    <a:lnTo>
                      <a:pt x="6019" y="15036"/>
                    </a:lnTo>
                    <a:lnTo>
                      <a:pt x="6540" y="14808"/>
                    </a:lnTo>
                    <a:lnTo>
                      <a:pt x="6883" y="13284"/>
                    </a:lnTo>
                    <a:lnTo>
                      <a:pt x="7150" y="12801"/>
                    </a:lnTo>
                    <a:lnTo>
                      <a:pt x="7315" y="12801"/>
                    </a:lnTo>
                    <a:lnTo>
                      <a:pt x="7442" y="13563"/>
                    </a:lnTo>
                    <a:lnTo>
                      <a:pt x="7442" y="12522"/>
                    </a:lnTo>
                    <a:lnTo>
                      <a:pt x="7302" y="12496"/>
                    </a:lnTo>
                    <a:lnTo>
                      <a:pt x="7594" y="12331"/>
                    </a:lnTo>
                    <a:lnTo>
                      <a:pt x="7429" y="12039"/>
                    </a:lnTo>
                    <a:lnTo>
                      <a:pt x="7264" y="11950"/>
                    </a:lnTo>
                    <a:lnTo>
                      <a:pt x="7086" y="11874"/>
                    </a:lnTo>
                    <a:lnTo>
                      <a:pt x="6870" y="11696"/>
                    </a:lnTo>
                    <a:lnTo>
                      <a:pt x="6858" y="12776"/>
                    </a:lnTo>
                    <a:lnTo>
                      <a:pt x="6654" y="13055"/>
                    </a:lnTo>
                    <a:lnTo>
                      <a:pt x="6426" y="13893"/>
                    </a:lnTo>
                    <a:lnTo>
                      <a:pt x="6299" y="14427"/>
                    </a:lnTo>
                    <a:lnTo>
                      <a:pt x="5232" y="14986"/>
                    </a:lnTo>
                    <a:lnTo>
                      <a:pt x="4686" y="15176"/>
                    </a:lnTo>
                    <a:lnTo>
                      <a:pt x="4851" y="13893"/>
                    </a:lnTo>
                    <a:lnTo>
                      <a:pt x="5613" y="13335"/>
                    </a:lnTo>
                    <a:lnTo>
                      <a:pt x="5613" y="13716"/>
                    </a:lnTo>
                    <a:lnTo>
                      <a:pt x="5905" y="13296"/>
                    </a:lnTo>
                    <a:lnTo>
                      <a:pt x="6045" y="13093"/>
                    </a:lnTo>
                    <a:lnTo>
                      <a:pt x="6667" y="12674"/>
                    </a:lnTo>
                    <a:lnTo>
                      <a:pt x="6578" y="12496"/>
                    </a:lnTo>
                    <a:lnTo>
                      <a:pt x="6553" y="12255"/>
                    </a:lnTo>
                    <a:lnTo>
                      <a:pt x="6743" y="12242"/>
                    </a:lnTo>
                    <a:lnTo>
                      <a:pt x="6858" y="12776"/>
                    </a:lnTo>
                    <a:lnTo>
                      <a:pt x="6858" y="11696"/>
                    </a:lnTo>
                    <a:lnTo>
                      <a:pt x="6527" y="11684"/>
                    </a:lnTo>
                    <a:lnTo>
                      <a:pt x="6400" y="11760"/>
                    </a:lnTo>
                    <a:lnTo>
                      <a:pt x="6375" y="11569"/>
                    </a:lnTo>
                    <a:lnTo>
                      <a:pt x="6375" y="11785"/>
                    </a:lnTo>
                    <a:lnTo>
                      <a:pt x="6108" y="11938"/>
                    </a:lnTo>
                    <a:lnTo>
                      <a:pt x="5054" y="12801"/>
                    </a:lnTo>
                    <a:lnTo>
                      <a:pt x="4419" y="13157"/>
                    </a:lnTo>
                    <a:lnTo>
                      <a:pt x="3733" y="13157"/>
                    </a:lnTo>
                    <a:lnTo>
                      <a:pt x="3416" y="13093"/>
                    </a:lnTo>
                    <a:lnTo>
                      <a:pt x="3530" y="12877"/>
                    </a:lnTo>
                    <a:lnTo>
                      <a:pt x="3657" y="12395"/>
                    </a:lnTo>
                    <a:lnTo>
                      <a:pt x="3733" y="12268"/>
                    </a:lnTo>
                    <a:lnTo>
                      <a:pt x="4330" y="11925"/>
                    </a:lnTo>
                    <a:lnTo>
                      <a:pt x="5130" y="11684"/>
                    </a:lnTo>
                    <a:lnTo>
                      <a:pt x="6324" y="11684"/>
                    </a:lnTo>
                    <a:lnTo>
                      <a:pt x="6337" y="11531"/>
                    </a:lnTo>
                    <a:lnTo>
                      <a:pt x="6134" y="10744"/>
                    </a:lnTo>
                    <a:lnTo>
                      <a:pt x="6096" y="10591"/>
                    </a:lnTo>
                    <a:lnTo>
                      <a:pt x="6096" y="11290"/>
                    </a:lnTo>
                    <a:lnTo>
                      <a:pt x="5854" y="10960"/>
                    </a:lnTo>
                    <a:lnTo>
                      <a:pt x="5689" y="10718"/>
                    </a:lnTo>
                    <a:lnTo>
                      <a:pt x="5613" y="11366"/>
                    </a:lnTo>
                    <a:lnTo>
                      <a:pt x="4965" y="11391"/>
                    </a:lnTo>
                    <a:lnTo>
                      <a:pt x="4711" y="11480"/>
                    </a:lnTo>
                    <a:lnTo>
                      <a:pt x="4572" y="11506"/>
                    </a:lnTo>
                    <a:lnTo>
                      <a:pt x="3441" y="11874"/>
                    </a:lnTo>
                    <a:lnTo>
                      <a:pt x="3403" y="12014"/>
                    </a:lnTo>
                    <a:lnTo>
                      <a:pt x="2895" y="11760"/>
                    </a:lnTo>
                    <a:lnTo>
                      <a:pt x="2616" y="11518"/>
                    </a:lnTo>
                    <a:lnTo>
                      <a:pt x="2781" y="11493"/>
                    </a:lnTo>
                    <a:lnTo>
                      <a:pt x="2933" y="11417"/>
                    </a:lnTo>
                    <a:lnTo>
                      <a:pt x="3162" y="11112"/>
                    </a:lnTo>
                    <a:lnTo>
                      <a:pt x="3314" y="11112"/>
                    </a:lnTo>
                    <a:lnTo>
                      <a:pt x="3937" y="10947"/>
                    </a:lnTo>
                    <a:lnTo>
                      <a:pt x="4152" y="10947"/>
                    </a:lnTo>
                    <a:lnTo>
                      <a:pt x="4483" y="11036"/>
                    </a:lnTo>
                    <a:lnTo>
                      <a:pt x="4800" y="10960"/>
                    </a:lnTo>
                    <a:lnTo>
                      <a:pt x="5613" y="11366"/>
                    </a:lnTo>
                    <a:lnTo>
                      <a:pt x="5613" y="10604"/>
                    </a:lnTo>
                    <a:lnTo>
                      <a:pt x="5410" y="10287"/>
                    </a:lnTo>
                    <a:lnTo>
                      <a:pt x="5130" y="10020"/>
                    </a:lnTo>
                    <a:lnTo>
                      <a:pt x="4991" y="9779"/>
                    </a:lnTo>
                    <a:lnTo>
                      <a:pt x="4940" y="9652"/>
                    </a:lnTo>
                    <a:lnTo>
                      <a:pt x="4737" y="9398"/>
                    </a:lnTo>
                    <a:lnTo>
                      <a:pt x="4737" y="10287"/>
                    </a:lnTo>
                    <a:lnTo>
                      <a:pt x="4737" y="10642"/>
                    </a:lnTo>
                    <a:lnTo>
                      <a:pt x="4584" y="10668"/>
                    </a:lnTo>
                    <a:lnTo>
                      <a:pt x="4406" y="10693"/>
                    </a:lnTo>
                    <a:lnTo>
                      <a:pt x="4343" y="10312"/>
                    </a:lnTo>
                    <a:lnTo>
                      <a:pt x="4584" y="10287"/>
                    </a:lnTo>
                    <a:lnTo>
                      <a:pt x="4737" y="10287"/>
                    </a:lnTo>
                    <a:lnTo>
                      <a:pt x="4737" y="9398"/>
                    </a:lnTo>
                    <a:lnTo>
                      <a:pt x="4559" y="9169"/>
                    </a:lnTo>
                    <a:lnTo>
                      <a:pt x="4559" y="9766"/>
                    </a:lnTo>
                    <a:lnTo>
                      <a:pt x="4267" y="9779"/>
                    </a:lnTo>
                    <a:lnTo>
                      <a:pt x="4114" y="9842"/>
                    </a:lnTo>
                    <a:lnTo>
                      <a:pt x="4089" y="10185"/>
                    </a:lnTo>
                    <a:lnTo>
                      <a:pt x="4038" y="10642"/>
                    </a:lnTo>
                    <a:lnTo>
                      <a:pt x="3556" y="10680"/>
                    </a:lnTo>
                    <a:lnTo>
                      <a:pt x="3556" y="10337"/>
                    </a:lnTo>
                    <a:lnTo>
                      <a:pt x="4089" y="10185"/>
                    </a:lnTo>
                    <a:lnTo>
                      <a:pt x="4089" y="9855"/>
                    </a:lnTo>
                    <a:lnTo>
                      <a:pt x="3479" y="10020"/>
                    </a:lnTo>
                    <a:lnTo>
                      <a:pt x="3149" y="9918"/>
                    </a:lnTo>
                    <a:lnTo>
                      <a:pt x="3149" y="10337"/>
                    </a:lnTo>
                    <a:lnTo>
                      <a:pt x="3149" y="10718"/>
                    </a:lnTo>
                    <a:lnTo>
                      <a:pt x="2997" y="10795"/>
                    </a:lnTo>
                    <a:lnTo>
                      <a:pt x="2895" y="10337"/>
                    </a:lnTo>
                    <a:lnTo>
                      <a:pt x="3149" y="10337"/>
                    </a:lnTo>
                    <a:lnTo>
                      <a:pt x="3149" y="9918"/>
                    </a:lnTo>
                    <a:lnTo>
                      <a:pt x="2552" y="9702"/>
                    </a:lnTo>
                    <a:lnTo>
                      <a:pt x="2209" y="9525"/>
                    </a:lnTo>
                    <a:lnTo>
                      <a:pt x="1676" y="9080"/>
                    </a:lnTo>
                    <a:lnTo>
                      <a:pt x="1498" y="8991"/>
                    </a:lnTo>
                    <a:lnTo>
                      <a:pt x="1803" y="8750"/>
                    </a:lnTo>
                    <a:lnTo>
                      <a:pt x="2527" y="8661"/>
                    </a:lnTo>
                    <a:lnTo>
                      <a:pt x="3467" y="8851"/>
                    </a:lnTo>
                    <a:lnTo>
                      <a:pt x="4559" y="9766"/>
                    </a:lnTo>
                    <a:lnTo>
                      <a:pt x="4559" y="9169"/>
                    </a:lnTo>
                    <a:lnTo>
                      <a:pt x="4381" y="8928"/>
                    </a:lnTo>
                    <a:lnTo>
                      <a:pt x="4102" y="8445"/>
                    </a:lnTo>
                    <a:lnTo>
                      <a:pt x="4267" y="8636"/>
                    </a:lnTo>
                    <a:lnTo>
                      <a:pt x="4394" y="8763"/>
                    </a:lnTo>
                    <a:lnTo>
                      <a:pt x="4483" y="8890"/>
                    </a:lnTo>
                    <a:lnTo>
                      <a:pt x="4749" y="8712"/>
                    </a:lnTo>
                    <a:lnTo>
                      <a:pt x="4927" y="8686"/>
                    </a:lnTo>
                    <a:lnTo>
                      <a:pt x="4978" y="8509"/>
                    </a:lnTo>
                    <a:lnTo>
                      <a:pt x="5168" y="8483"/>
                    </a:lnTo>
                    <a:lnTo>
                      <a:pt x="5283" y="8686"/>
                    </a:lnTo>
                    <a:lnTo>
                      <a:pt x="5143" y="8940"/>
                    </a:lnTo>
                    <a:lnTo>
                      <a:pt x="5003" y="9220"/>
                    </a:lnTo>
                    <a:lnTo>
                      <a:pt x="5194" y="9842"/>
                    </a:lnTo>
                    <a:lnTo>
                      <a:pt x="5308" y="10096"/>
                    </a:lnTo>
                    <a:lnTo>
                      <a:pt x="5626" y="10477"/>
                    </a:lnTo>
                    <a:lnTo>
                      <a:pt x="5803" y="10744"/>
                    </a:lnTo>
                    <a:lnTo>
                      <a:pt x="6096" y="11290"/>
                    </a:lnTo>
                    <a:lnTo>
                      <a:pt x="6096" y="10591"/>
                    </a:lnTo>
                    <a:lnTo>
                      <a:pt x="6007" y="10223"/>
                    </a:lnTo>
                    <a:lnTo>
                      <a:pt x="5880" y="9867"/>
                    </a:lnTo>
                    <a:lnTo>
                      <a:pt x="5727" y="9093"/>
                    </a:lnTo>
                    <a:lnTo>
                      <a:pt x="5651" y="8483"/>
                    </a:lnTo>
                    <a:lnTo>
                      <a:pt x="5651" y="8305"/>
                    </a:lnTo>
                    <a:lnTo>
                      <a:pt x="5918" y="7543"/>
                    </a:lnTo>
                    <a:lnTo>
                      <a:pt x="6731" y="6527"/>
                    </a:lnTo>
                    <a:lnTo>
                      <a:pt x="6883" y="7289"/>
                    </a:lnTo>
                    <a:lnTo>
                      <a:pt x="6934" y="8686"/>
                    </a:lnTo>
                    <a:lnTo>
                      <a:pt x="6807" y="9182"/>
                    </a:lnTo>
                    <a:lnTo>
                      <a:pt x="6604" y="9613"/>
                    </a:lnTo>
                    <a:lnTo>
                      <a:pt x="6324" y="9842"/>
                    </a:lnTo>
                    <a:lnTo>
                      <a:pt x="6261" y="10312"/>
                    </a:lnTo>
                    <a:lnTo>
                      <a:pt x="6565" y="10375"/>
                    </a:lnTo>
                    <a:lnTo>
                      <a:pt x="6692" y="10312"/>
                    </a:lnTo>
                    <a:lnTo>
                      <a:pt x="6807" y="10502"/>
                    </a:lnTo>
                    <a:lnTo>
                      <a:pt x="6731" y="10693"/>
                    </a:lnTo>
                    <a:lnTo>
                      <a:pt x="6718" y="10985"/>
                    </a:lnTo>
                    <a:lnTo>
                      <a:pt x="6692" y="11125"/>
                    </a:lnTo>
                    <a:lnTo>
                      <a:pt x="6756" y="11315"/>
                    </a:lnTo>
                    <a:lnTo>
                      <a:pt x="6959" y="11557"/>
                    </a:lnTo>
                    <a:lnTo>
                      <a:pt x="7099" y="11620"/>
                    </a:lnTo>
                    <a:lnTo>
                      <a:pt x="7327" y="11620"/>
                    </a:lnTo>
                    <a:lnTo>
                      <a:pt x="7531" y="11442"/>
                    </a:lnTo>
                    <a:lnTo>
                      <a:pt x="7505" y="11226"/>
                    </a:lnTo>
                    <a:lnTo>
                      <a:pt x="7505" y="10922"/>
                    </a:lnTo>
                    <a:lnTo>
                      <a:pt x="7251" y="11049"/>
                    </a:lnTo>
                    <a:lnTo>
                      <a:pt x="7061" y="10998"/>
                    </a:lnTo>
                    <a:lnTo>
                      <a:pt x="7048" y="10756"/>
                    </a:lnTo>
                    <a:lnTo>
                      <a:pt x="7454" y="10744"/>
                    </a:lnTo>
                    <a:lnTo>
                      <a:pt x="7454" y="10464"/>
                    </a:lnTo>
                    <a:lnTo>
                      <a:pt x="7442" y="10223"/>
                    </a:lnTo>
                    <a:lnTo>
                      <a:pt x="7404" y="10033"/>
                    </a:lnTo>
                    <a:lnTo>
                      <a:pt x="8267" y="7772"/>
                    </a:lnTo>
                    <a:lnTo>
                      <a:pt x="8445" y="7531"/>
                    </a:lnTo>
                    <a:lnTo>
                      <a:pt x="8597" y="7302"/>
                    </a:lnTo>
                    <a:lnTo>
                      <a:pt x="8724" y="7645"/>
                    </a:lnTo>
                    <a:lnTo>
                      <a:pt x="8763" y="9118"/>
                    </a:lnTo>
                    <a:lnTo>
                      <a:pt x="8775" y="9347"/>
                    </a:lnTo>
                    <a:lnTo>
                      <a:pt x="8775" y="6464"/>
                    </a:lnTo>
                    <a:lnTo>
                      <a:pt x="8420" y="7048"/>
                    </a:lnTo>
                    <a:lnTo>
                      <a:pt x="8089" y="7467"/>
                    </a:lnTo>
                    <a:lnTo>
                      <a:pt x="7886" y="7696"/>
                    </a:lnTo>
                    <a:lnTo>
                      <a:pt x="7670" y="7899"/>
                    </a:lnTo>
                    <a:lnTo>
                      <a:pt x="7302" y="8394"/>
                    </a:lnTo>
                    <a:lnTo>
                      <a:pt x="7200" y="7289"/>
                    </a:lnTo>
                    <a:lnTo>
                      <a:pt x="7112" y="6807"/>
                    </a:lnTo>
                    <a:lnTo>
                      <a:pt x="7112" y="10261"/>
                    </a:lnTo>
                    <a:lnTo>
                      <a:pt x="6896" y="9994"/>
                    </a:lnTo>
                    <a:lnTo>
                      <a:pt x="6680" y="9969"/>
                    </a:lnTo>
                    <a:lnTo>
                      <a:pt x="6908" y="9779"/>
                    </a:lnTo>
                    <a:lnTo>
                      <a:pt x="7048" y="9410"/>
                    </a:lnTo>
                    <a:lnTo>
                      <a:pt x="7048" y="9779"/>
                    </a:lnTo>
                    <a:lnTo>
                      <a:pt x="7073" y="10058"/>
                    </a:lnTo>
                    <a:lnTo>
                      <a:pt x="7112" y="10261"/>
                    </a:lnTo>
                    <a:lnTo>
                      <a:pt x="7112" y="6807"/>
                    </a:lnTo>
                    <a:lnTo>
                      <a:pt x="7061" y="6527"/>
                    </a:lnTo>
                    <a:lnTo>
                      <a:pt x="6985" y="5778"/>
                    </a:lnTo>
                    <a:lnTo>
                      <a:pt x="6718" y="6045"/>
                    </a:lnTo>
                    <a:lnTo>
                      <a:pt x="6400" y="6413"/>
                    </a:lnTo>
                    <a:lnTo>
                      <a:pt x="6159" y="6769"/>
                    </a:lnTo>
                    <a:lnTo>
                      <a:pt x="5740" y="7289"/>
                    </a:lnTo>
                    <a:lnTo>
                      <a:pt x="5549" y="7683"/>
                    </a:lnTo>
                    <a:lnTo>
                      <a:pt x="5549" y="9867"/>
                    </a:lnTo>
                    <a:lnTo>
                      <a:pt x="5346" y="9232"/>
                    </a:lnTo>
                    <a:lnTo>
                      <a:pt x="5410" y="9093"/>
                    </a:lnTo>
                    <a:lnTo>
                      <a:pt x="5549" y="9867"/>
                    </a:lnTo>
                    <a:lnTo>
                      <a:pt x="5549" y="7683"/>
                    </a:lnTo>
                    <a:lnTo>
                      <a:pt x="5511" y="7264"/>
                    </a:lnTo>
                    <a:lnTo>
                      <a:pt x="5486" y="7848"/>
                    </a:lnTo>
                    <a:lnTo>
                      <a:pt x="5410" y="8305"/>
                    </a:lnTo>
                    <a:lnTo>
                      <a:pt x="5181" y="8153"/>
                    </a:lnTo>
                    <a:lnTo>
                      <a:pt x="5003" y="8204"/>
                    </a:lnTo>
                    <a:lnTo>
                      <a:pt x="4826" y="8216"/>
                    </a:lnTo>
                    <a:lnTo>
                      <a:pt x="4686" y="8293"/>
                    </a:lnTo>
                    <a:lnTo>
                      <a:pt x="4749" y="8102"/>
                    </a:lnTo>
                    <a:lnTo>
                      <a:pt x="5270" y="8064"/>
                    </a:lnTo>
                    <a:lnTo>
                      <a:pt x="5486" y="7848"/>
                    </a:lnTo>
                    <a:lnTo>
                      <a:pt x="5486" y="7188"/>
                    </a:lnTo>
                    <a:lnTo>
                      <a:pt x="5270" y="6934"/>
                    </a:lnTo>
                    <a:lnTo>
                      <a:pt x="5080" y="6934"/>
                    </a:lnTo>
                    <a:lnTo>
                      <a:pt x="5080" y="7264"/>
                    </a:lnTo>
                    <a:lnTo>
                      <a:pt x="5080" y="7772"/>
                    </a:lnTo>
                    <a:lnTo>
                      <a:pt x="4800" y="7772"/>
                    </a:lnTo>
                    <a:lnTo>
                      <a:pt x="4800" y="7264"/>
                    </a:lnTo>
                    <a:lnTo>
                      <a:pt x="5080" y="7264"/>
                    </a:lnTo>
                    <a:lnTo>
                      <a:pt x="5080" y="6934"/>
                    </a:lnTo>
                    <a:lnTo>
                      <a:pt x="4699" y="6934"/>
                    </a:lnTo>
                    <a:lnTo>
                      <a:pt x="5461" y="5994"/>
                    </a:lnTo>
                    <a:lnTo>
                      <a:pt x="5753" y="5283"/>
                    </a:lnTo>
                    <a:lnTo>
                      <a:pt x="5867" y="4229"/>
                    </a:lnTo>
                    <a:lnTo>
                      <a:pt x="5740" y="3759"/>
                    </a:lnTo>
                    <a:lnTo>
                      <a:pt x="5664" y="3517"/>
                    </a:lnTo>
                    <a:lnTo>
                      <a:pt x="5499" y="3657"/>
                    </a:lnTo>
                    <a:lnTo>
                      <a:pt x="5499" y="4572"/>
                    </a:lnTo>
                    <a:lnTo>
                      <a:pt x="5397" y="5295"/>
                    </a:lnTo>
                    <a:lnTo>
                      <a:pt x="5181" y="5816"/>
                    </a:lnTo>
                    <a:lnTo>
                      <a:pt x="4470" y="6705"/>
                    </a:lnTo>
                    <a:lnTo>
                      <a:pt x="4470" y="7924"/>
                    </a:lnTo>
                    <a:lnTo>
                      <a:pt x="4406" y="8077"/>
                    </a:lnTo>
                    <a:lnTo>
                      <a:pt x="4356" y="8242"/>
                    </a:lnTo>
                    <a:lnTo>
                      <a:pt x="4241" y="8013"/>
                    </a:lnTo>
                    <a:lnTo>
                      <a:pt x="4178" y="7747"/>
                    </a:lnTo>
                    <a:lnTo>
                      <a:pt x="4279" y="7391"/>
                    </a:lnTo>
                    <a:lnTo>
                      <a:pt x="4381" y="7823"/>
                    </a:lnTo>
                    <a:lnTo>
                      <a:pt x="4470" y="6705"/>
                    </a:lnTo>
                    <a:lnTo>
                      <a:pt x="4267" y="6959"/>
                    </a:lnTo>
                    <a:lnTo>
                      <a:pt x="4025" y="7200"/>
                    </a:lnTo>
                    <a:lnTo>
                      <a:pt x="4000" y="8928"/>
                    </a:lnTo>
                    <a:lnTo>
                      <a:pt x="3594" y="8661"/>
                    </a:lnTo>
                    <a:lnTo>
                      <a:pt x="3441" y="8572"/>
                    </a:lnTo>
                    <a:lnTo>
                      <a:pt x="3810" y="8585"/>
                    </a:lnTo>
                    <a:lnTo>
                      <a:pt x="4000" y="8928"/>
                    </a:lnTo>
                    <a:lnTo>
                      <a:pt x="4000" y="7239"/>
                    </a:lnTo>
                    <a:lnTo>
                      <a:pt x="3848" y="7734"/>
                    </a:lnTo>
                    <a:lnTo>
                      <a:pt x="3962" y="8115"/>
                    </a:lnTo>
                    <a:lnTo>
                      <a:pt x="3987" y="8305"/>
                    </a:lnTo>
                    <a:lnTo>
                      <a:pt x="3657" y="8204"/>
                    </a:lnTo>
                    <a:lnTo>
                      <a:pt x="3657" y="7835"/>
                    </a:lnTo>
                    <a:lnTo>
                      <a:pt x="3416" y="7505"/>
                    </a:lnTo>
                    <a:lnTo>
                      <a:pt x="3238" y="7505"/>
                    </a:lnTo>
                    <a:lnTo>
                      <a:pt x="3238" y="7835"/>
                    </a:lnTo>
                    <a:lnTo>
                      <a:pt x="3238" y="8267"/>
                    </a:lnTo>
                    <a:lnTo>
                      <a:pt x="2984" y="8267"/>
                    </a:lnTo>
                    <a:lnTo>
                      <a:pt x="2984" y="7835"/>
                    </a:lnTo>
                    <a:lnTo>
                      <a:pt x="3238" y="7835"/>
                    </a:lnTo>
                    <a:lnTo>
                      <a:pt x="3238" y="7505"/>
                    </a:lnTo>
                    <a:lnTo>
                      <a:pt x="2819" y="7505"/>
                    </a:lnTo>
                    <a:lnTo>
                      <a:pt x="2578" y="7747"/>
                    </a:lnTo>
                    <a:lnTo>
                      <a:pt x="2578" y="8343"/>
                    </a:lnTo>
                    <a:lnTo>
                      <a:pt x="2425" y="8305"/>
                    </a:lnTo>
                    <a:lnTo>
                      <a:pt x="2095" y="8369"/>
                    </a:lnTo>
                    <a:lnTo>
                      <a:pt x="1752" y="8216"/>
                    </a:lnTo>
                    <a:lnTo>
                      <a:pt x="914" y="7416"/>
                    </a:lnTo>
                    <a:lnTo>
                      <a:pt x="1143" y="7289"/>
                    </a:lnTo>
                    <a:lnTo>
                      <a:pt x="1549" y="7175"/>
                    </a:lnTo>
                    <a:lnTo>
                      <a:pt x="1828" y="7239"/>
                    </a:lnTo>
                    <a:lnTo>
                      <a:pt x="2120" y="7264"/>
                    </a:lnTo>
                    <a:lnTo>
                      <a:pt x="2743" y="7581"/>
                    </a:lnTo>
                    <a:lnTo>
                      <a:pt x="2692" y="7378"/>
                    </a:lnTo>
                    <a:lnTo>
                      <a:pt x="3035" y="7378"/>
                    </a:lnTo>
                    <a:lnTo>
                      <a:pt x="3302" y="7416"/>
                    </a:lnTo>
                    <a:lnTo>
                      <a:pt x="3721" y="7416"/>
                    </a:lnTo>
                    <a:lnTo>
                      <a:pt x="3644" y="7112"/>
                    </a:lnTo>
                    <a:lnTo>
                      <a:pt x="3721" y="7315"/>
                    </a:lnTo>
                    <a:lnTo>
                      <a:pt x="4025" y="7200"/>
                    </a:lnTo>
                    <a:lnTo>
                      <a:pt x="3886" y="6807"/>
                    </a:lnTo>
                    <a:lnTo>
                      <a:pt x="3848" y="6464"/>
                    </a:lnTo>
                    <a:lnTo>
                      <a:pt x="3886" y="6172"/>
                    </a:lnTo>
                    <a:lnTo>
                      <a:pt x="3949" y="5943"/>
                    </a:lnTo>
                    <a:lnTo>
                      <a:pt x="4089" y="5689"/>
                    </a:lnTo>
                    <a:lnTo>
                      <a:pt x="4267" y="5486"/>
                    </a:lnTo>
                    <a:lnTo>
                      <a:pt x="4279" y="5156"/>
                    </a:lnTo>
                    <a:lnTo>
                      <a:pt x="4330" y="4940"/>
                    </a:lnTo>
                    <a:lnTo>
                      <a:pt x="4152" y="4914"/>
                    </a:lnTo>
                    <a:lnTo>
                      <a:pt x="3975" y="4889"/>
                    </a:lnTo>
                    <a:lnTo>
                      <a:pt x="3975" y="5283"/>
                    </a:lnTo>
                    <a:lnTo>
                      <a:pt x="3975" y="4889"/>
                    </a:lnTo>
                    <a:lnTo>
                      <a:pt x="4000" y="4533"/>
                    </a:lnTo>
                    <a:lnTo>
                      <a:pt x="4152" y="4406"/>
                    </a:lnTo>
                    <a:lnTo>
                      <a:pt x="4495" y="4432"/>
                    </a:lnTo>
                    <a:lnTo>
                      <a:pt x="4546" y="4559"/>
                    </a:lnTo>
                    <a:lnTo>
                      <a:pt x="4622" y="4914"/>
                    </a:lnTo>
                    <a:lnTo>
                      <a:pt x="4838" y="4610"/>
                    </a:lnTo>
                    <a:lnTo>
                      <a:pt x="5473" y="4076"/>
                    </a:lnTo>
                    <a:lnTo>
                      <a:pt x="5499" y="4572"/>
                    </a:lnTo>
                    <a:lnTo>
                      <a:pt x="5499" y="3657"/>
                    </a:lnTo>
                    <a:lnTo>
                      <a:pt x="5118" y="3949"/>
                    </a:lnTo>
                    <a:lnTo>
                      <a:pt x="4749" y="4254"/>
                    </a:lnTo>
                    <a:lnTo>
                      <a:pt x="4762" y="3975"/>
                    </a:lnTo>
                    <a:lnTo>
                      <a:pt x="5473" y="2933"/>
                    </a:lnTo>
                    <a:lnTo>
                      <a:pt x="5092" y="1320"/>
                    </a:lnTo>
                    <a:lnTo>
                      <a:pt x="5054" y="1066"/>
                    </a:lnTo>
                    <a:lnTo>
                      <a:pt x="5054" y="2971"/>
                    </a:lnTo>
                    <a:lnTo>
                      <a:pt x="4483" y="3822"/>
                    </a:lnTo>
                    <a:lnTo>
                      <a:pt x="4267" y="4064"/>
                    </a:lnTo>
                    <a:lnTo>
                      <a:pt x="4051" y="4076"/>
                    </a:lnTo>
                    <a:lnTo>
                      <a:pt x="3898" y="4178"/>
                    </a:lnTo>
                    <a:lnTo>
                      <a:pt x="3708" y="4406"/>
                    </a:lnTo>
                    <a:lnTo>
                      <a:pt x="3695" y="4546"/>
                    </a:lnTo>
                    <a:lnTo>
                      <a:pt x="3644" y="4864"/>
                    </a:lnTo>
                    <a:lnTo>
                      <a:pt x="3695" y="5003"/>
                    </a:lnTo>
                    <a:lnTo>
                      <a:pt x="3657" y="5448"/>
                    </a:lnTo>
                    <a:lnTo>
                      <a:pt x="3683" y="5689"/>
                    </a:lnTo>
                    <a:lnTo>
                      <a:pt x="3619" y="5867"/>
                    </a:lnTo>
                    <a:lnTo>
                      <a:pt x="3581" y="6096"/>
                    </a:lnTo>
                    <a:lnTo>
                      <a:pt x="3568" y="6223"/>
                    </a:lnTo>
                    <a:lnTo>
                      <a:pt x="3505" y="6515"/>
                    </a:lnTo>
                    <a:lnTo>
                      <a:pt x="3441" y="5562"/>
                    </a:lnTo>
                    <a:lnTo>
                      <a:pt x="3340" y="5232"/>
                    </a:lnTo>
                    <a:lnTo>
                      <a:pt x="3340" y="6400"/>
                    </a:lnTo>
                    <a:lnTo>
                      <a:pt x="3060" y="6184"/>
                    </a:lnTo>
                    <a:lnTo>
                      <a:pt x="1511" y="5562"/>
                    </a:lnTo>
                    <a:lnTo>
                      <a:pt x="723" y="4559"/>
                    </a:lnTo>
                    <a:lnTo>
                      <a:pt x="596" y="4191"/>
                    </a:lnTo>
                    <a:lnTo>
                      <a:pt x="495" y="3683"/>
                    </a:lnTo>
                    <a:lnTo>
                      <a:pt x="774" y="4064"/>
                    </a:lnTo>
                    <a:lnTo>
                      <a:pt x="1714" y="4445"/>
                    </a:lnTo>
                    <a:lnTo>
                      <a:pt x="2247" y="4737"/>
                    </a:lnTo>
                    <a:lnTo>
                      <a:pt x="2705" y="5295"/>
                    </a:lnTo>
                    <a:lnTo>
                      <a:pt x="3225" y="6184"/>
                    </a:lnTo>
                    <a:lnTo>
                      <a:pt x="3340" y="6400"/>
                    </a:lnTo>
                    <a:lnTo>
                      <a:pt x="3340" y="5232"/>
                    </a:lnTo>
                    <a:lnTo>
                      <a:pt x="3302" y="5105"/>
                    </a:lnTo>
                    <a:lnTo>
                      <a:pt x="3124" y="4559"/>
                    </a:lnTo>
                    <a:lnTo>
                      <a:pt x="2540" y="4038"/>
                    </a:lnTo>
                    <a:lnTo>
                      <a:pt x="2171" y="3136"/>
                    </a:lnTo>
                    <a:lnTo>
                      <a:pt x="2146" y="2082"/>
                    </a:lnTo>
                    <a:lnTo>
                      <a:pt x="2311" y="1460"/>
                    </a:lnTo>
                    <a:lnTo>
                      <a:pt x="2501" y="1028"/>
                    </a:lnTo>
                    <a:lnTo>
                      <a:pt x="2628" y="1168"/>
                    </a:lnTo>
                    <a:lnTo>
                      <a:pt x="2832" y="1485"/>
                    </a:lnTo>
                    <a:lnTo>
                      <a:pt x="3505" y="2717"/>
                    </a:lnTo>
                    <a:lnTo>
                      <a:pt x="3467" y="3035"/>
                    </a:lnTo>
                    <a:lnTo>
                      <a:pt x="3556" y="3429"/>
                    </a:lnTo>
                    <a:lnTo>
                      <a:pt x="3327" y="4343"/>
                    </a:lnTo>
                    <a:lnTo>
                      <a:pt x="3238" y="4775"/>
                    </a:lnTo>
                    <a:lnTo>
                      <a:pt x="3568" y="4813"/>
                    </a:lnTo>
                    <a:lnTo>
                      <a:pt x="4013" y="2997"/>
                    </a:lnTo>
                    <a:lnTo>
                      <a:pt x="3848" y="2705"/>
                    </a:lnTo>
                    <a:lnTo>
                      <a:pt x="3873" y="2565"/>
                    </a:lnTo>
                    <a:lnTo>
                      <a:pt x="4457" y="2006"/>
                    </a:lnTo>
                    <a:lnTo>
                      <a:pt x="4838" y="1651"/>
                    </a:lnTo>
                    <a:lnTo>
                      <a:pt x="5054" y="2971"/>
                    </a:lnTo>
                    <a:lnTo>
                      <a:pt x="5054" y="1066"/>
                    </a:lnTo>
                    <a:lnTo>
                      <a:pt x="4851" y="1219"/>
                    </a:lnTo>
                    <a:lnTo>
                      <a:pt x="4381" y="1587"/>
                    </a:lnTo>
                    <a:lnTo>
                      <a:pt x="3619" y="2286"/>
                    </a:lnTo>
                    <a:lnTo>
                      <a:pt x="3035" y="1168"/>
                    </a:lnTo>
                    <a:lnTo>
                      <a:pt x="2921" y="1028"/>
                    </a:lnTo>
                    <a:lnTo>
                      <a:pt x="2654" y="723"/>
                    </a:lnTo>
                    <a:lnTo>
                      <a:pt x="2641" y="0"/>
                    </a:lnTo>
                    <a:lnTo>
                      <a:pt x="2159" y="952"/>
                    </a:lnTo>
                    <a:lnTo>
                      <a:pt x="1765" y="2082"/>
                    </a:lnTo>
                    <a:lnTo>
                      <a:pt x="1803" y="2997"/>
                    </a:lnTo>
                    <a:lnTo>
                      <a:pt x="1930" y="3429"/>
                    </a:lnTo>
                    <a:lnTo>
                      <a:pt x="2235" y="4191"/>
                    </a:lnTo>
                    <a:lnTo>
                      <a:pt x="2654" y="4572"/>
                    </a:lnTo>
                    <a:lnTo>
                      <a:pt x="2908" y="5105"/>
                    </a:lnTo>
                    <a:lnTo>
                      <a:pt x="2603" y="4699"/>
                    </a:lnTo>
                    <a:lnTo>
                      <a:pt x="2324" y="4419"/>
                    </a:lnTo>
                    <a:lnTo>
                      <a:pt x="1536" y="4038"/>
                    </a:lnTo>
                    <a:lnTo>
                      <a:pt x="1193" y="3911"/>
                    </a:lnTo>
                    <a:lnTo>
                      <a:pt x="1003" y="3810"/>
                    </a:lnTo>
                    <a:lnTo>
                      <a:pt x="901" y="3683"/>
                    </a:lnTo>
                    <a:lnTo>
                      <a:pt x="723" y="3429"/>
                    </a:lnTo>
                    <a:lnTo>
                      <a:pt x="431" y="3251"/>
                    </a:lnTo>
                    <a:lnTo>
                      <a:pt x="0" y="2717"/>
                    </a:lnTo>
                    <a:lnTo>
                      <a:pt x="304" y="4419"/>
                    </a:lnTo>
                    <a:lnTo>
                      <a:pt x="431" y="4699"/>
                    </a:lnTo>
                    <a:lnTo>
                      <a:pt x="1320" y="5842"/>
                    </a:lnTo>
                    <a:lnTo>
                      <a:pt x="2235" y="6184"/>
                    </a:lnTo>
                    <a:lnTo>
                      <a:pt x="3187" y="6578"/>
                    </a:lnTo>
                    <a:lnTo>
                      <a:pt x="3302" y="7086"/>
                    </a:lnTo>
                    <a:lnTo>
                      <a:pt x="3162" y="6845"/>
                    </a:lnTo>
                    <a:lnTo>
                      <a:pt x="3035" y="6616"/>
                    </a:lnTo>
                    <a:lnTo>
                      <a:pt x="2781" y="6527"/>
                    </a:lnTo>
                    <a:lnTo>
                      <a:pt x="2781" y="7175"/>
                    </a:lnTo>
                    <a:lnTo>
                      <a:pt x="2654" y="7302"/>
                    </a:lnTo>
                    <a:lnTo>
                      <a:pt x="2578" y="7175"/>
                    </a:lnTo>
                    <a:lnTo>
                      <a:pt x="2489" y="6959"/>
                    </a:lnTo>
                    <a:lnTo>
                      <a:pt x="2679" y="6845"/>
                    </a:lnTo>
                    <a:lnTo>
                      <a:pt x="2781" y="7175"/>
                    </a:lnTo>
                    <a:lnTo>
                      <a:pt x="2781" y="6527"/>
                    </a:lnTo>
                    <a:lnTo>
                      <a:pt x="2540" y="6515"/>
                    </a:lnTo>
                    <a:lnTo>
                      <a:pt x="2273" y="6680"/>
                    </a:lnTo>
                    <a:lnTo>
                      <a:pt x="2159" y="6959"/>
                    </a:lnTo>
                    <a:lnTo>
                      <a:pt x="2019" y="6921"/>
                    </a:lnTo>
                    <a:lnTo>
                      <a:pt x="1422" y="6845"/>
                    </a:lnTo>
                    <a:lnTo>
                      <a:pt x="736" y="7073"/>
                    </a:lnTo>
                    <a:lnTo>
                      <a:pt x="609" y="7175"/>
                    </a:lnTo>
                    <a:lnTo>
                      <a:pt x="482" y="7416"/>
                    </a:lnTo>
                    <a:lnTo>
                      <a:pt x="927" y="7886"/>
                    </a:lnTo>
                    <a:lnTo>
                      <a:pt x="1270" y="8216"/>
                    </a:lnTo>
                    <a:lnTo>
                      <a:pt x="1511" y="8470"/>
                    </a:lnTo>
                    <a:lnTo>
                      <a:pt x="990" y="8851"/>
                    </a:lnTo>
                    <a:lnTo>
                      <a:pt x="901" y="9271"/>
                    </a:lnTo>
                    <a:lnTo>
                      <a:pt x="1358" y="9271"/>
                    </a:lnTo>
                    <a:lnTo>
                      <a:pt x="1511" y="9347"/>
                    </a:lnTo>
                    <a:lnTo>
                      <a:pt x="2032" y="9779"/>
                    </a:lnTo>
                    <a:lnTo>
                      <a:pt x="2654" y="10083"/>
                    </a:lnTo>
                    <a:lnTo>
                      <a:pt x="2489" y="10261"/>
                    </a:lnTo>
                    <a:lnTo>
                      <a:pt x="2489" y="10858"/>
                    </a:lnTo>
                    <a:lnTo>
                      <a:pt x="2730" y="11112"/>
                    </a:lnTo>
                    <a:lnTo>
                      <a:pt x="2324" y="11252"/>
                    </a:lnTo>
                    <a:lnTo>
                      <a:pt x="1930" y="11366"/>
                    </a:lnTo>
                    <a:lnTo>
                      <a:pt x="2184" y="11595"/>
                    </a:lnTo>
                    <a:lnTo>
                      <a:pt x="2438" y="11798"/>
                    </a:lnTo>
                    <a:lnTo>
                      <a:pt x="2971" y="12280"/>
                    </a:lnTo>
                    <a:lnTo>
                      <a:pt x="3340" y="12280"/>
                    </a:lnTo>
                    <a:lnTo>
                      <a:pt x="3225" y="12801"/>
                    </a:lnTo>
                    <a:lnTo>
                      <a:pt x="2971" y="12966"/>
                    </a:lnTo>
                    <a:lnTo>
                      <a:pt x="2882" y="13296"/>
                    </a:lnTo>
                    <a:lnTo>
                      <a:pt x="3187" y="13436"/>
                    </a:lnTo>
                    <a:lnTo>
                      <a:pt x="4330" y="13550"/>
                    </a:lnTo>
                    <a:lnTo>
                      <a:pt x="4953" y="13246"/>
                    </a:lnTo>
                    <a:lnTo>
                      <a:pt x="5080" y="13157"/>
                    </a:lnTo>
                    <a:lnTo>
                      <a:pt x="5219" y="13258"/>
                    </a:lnTo>
                    <a:lnTo>
                      <a:pt x="4953" y="13436"/>
                    </a:lnTo>
                    <a:lnTo>
                      <a:pt x="4546" y="13804"/>
                    </a:lnTo>
                    <a:lnTo>
                      <a:pt x="4432" y="14808"/>
                    </a:lnTo>
                    <a:lnTo>
                      <a:pt x="4330" y="15252"/>
                    </a:lnTo>
                    <a:lnTo>
                      <a:pt x="3937" y="15557"/>
                    </a:lnTo>
                    <a:lnTo>
                      <a:pt x="4826" y="15557"/>
                    </a:lnTo>
                    <a:lnTo>
                      <a:pt x="5689" y="15189"/>
                    </a:lnTo>
                    <a:lnTo>
                      <a:pt x="5702" y="16103"/>
                    </a:lnTo>
                    <a:lnTo>
                      <a:pt x="5816" y="16357"/>
                    </a:lnTo>
                    <a:lnTo>
                      <a:pt x="5905" y="16598"/>
                    </a:lnTo>
                    <a:lnTo>
                      <a:pt x="5892" y="16725"/>
                    </a:lnTo>
                    <a:lnTo>
                      <a:pt x="5765" y="17233"/>
                    </a:lnTo>
                    <a:lnTo>
                      <a:pt x="6565" y="16471"/>
                    </a:lnTo>
                    <a:lnTo>
                      <a:pt x="7518" y="15621"/>
                    </a:lnTo>
                    <a:lnTo>
                      <a:pt x="7645" y="14566"/>
                    </a:lnTo>
                    <a:lnTo>
                      <a:pt x="7785" y="13500"/>
                    </a:lnTo>
                    <a:lnTo>
                      <a:pt x="7670" y="12788"/>
                    </a:lnTo>
                    <a:lnTo>
                      <a:pt x="8229" y="12941"/>
                    </a:lnTo>
                    <a:lnTo>
                      <a:pt x="7988" y="13347"/>
                    </a:lnTo>
                    <a:lnTo>
                      <a:pt x="7886" y="13576"/>
                    </a:lnTo>
                    <a:lnTo>
                      <a:pt x="7747" y="13855"/>
                    </a:lnTo>
                    <a:lnTo>
                      <a:pt x="7772" y="14160"/>
                    </a:lnTo>
                    <a:lnTo>
                      <a:pt x="7975" y="14376"/>
                    </a:lnTo>
                    <a:lnTo>
                      <a:pt x="8102" y="14541"/>
                    </a:lnTo>
                    <a:lnTo>
                      <a:pt x="8293" y="14630"/>
                    </a:lnTo>
                    <a:lnTo>
                      <a:pt x="8255" y="14947"/>
                    </a:lnTo>
                    <a:lnTo>
                      <a:pt x="8509" y="15265"/>
                    </a:lnTo>
                    <a:lnTo>
                      <a:pt x="8712" y="15494"/>
                    </a:lnTo>
                    <a:lnTo>
                      <a:pt x="9029" y="15544"/>
                    </a:lnTo>
                    <a:lnTo>
                      <a:pt x="9271" y="15544"/>
                    </a:lnTo>
                    <a:lnTo>
                      <a:pt x="9232" y="15938"/>
                    </a:lnTo>
                    <a:lnTo>
                      <a:pt x="9398" y="16179"/>
                    </a:lnTo>
                    <a:lnTo>
                      <a:pt x="9652" y="16395"/>
                    </a:lnTo>
                    <a:lnTo>
                      <a:pt x="9817" y="16459"/>
                    </a:lnTo>
                    <a:lnTo>
                      <a:pt x="10096" y="16459"/>
                    </a:lnTo>
                    <a:lnTo>
                      <a:pt x="10934" y="16205"/>
                    </a:lnTo>
                    <a:lnTo>
                      <a:pt x="11201" y="15786"/>
                    </a:lnTo>
                    <a:lnTo>
                      <a:pt x="11544" y="16446"/>
                    </a:lnTo>
                    <a:lnTo>
                      <a:pt x="11645" y="16814"/>
                    </a:lnTo>
                    <a:lnTo>
                      <a:pt x="11709" y="18656"/>
                    </a:lnTo>
                    <a:lnTo>
                      <a:pt x="11747" y="19367"/>
                    </a:lnTo>
                    <a:lnTo>
                      <a:pt x="11938" y="19634"/>
                    </a:lnTo>
                    <a:lnTo>
                      <a:pt x="12712" y="19850"/>
                    </a:lnTo>
                    <a:lnTo>
                      <a:pt x="13144" y="20154"/>
                    </a:lnTo>
                    <a:lnTo>
                      <a:pt x="13220" y="20281"/>
                    </a:lnTo>
                    <a:lnTo>
                      <a:pt x="13500" y="20358"/>
                    </a:lnTo>
                    <a:lnTo>
                      <a:pt x="13652" y="20320"/>
                    </a:lnTo>
                    <a:lnTo>
                      <a:pt x="13703" y="19977"/>
                    </a:lnTo>
                    <a:lnTo>
                      <a:pt x="13601" y="19240"/>
                    </a:lnTo>
                    <a:lnTo>
                      <a:pt x="13246" y="18084"/>
                    </a:lnTo>
                    <a:lnTo>
                      <a:pt x="13246" y="19748"/>
                    </a:lnTo>
                    <a:lnTo>
                      <a:pt x="12839" y="19570"/>
                    </a:lnTo>
                    <a:lnTo>
                      <a:pt x="12179" y="19367"/>
                    </a:lnTo>
                    <a:lnTo>
                      <a:pt x="12090" y="19240"/>
                    </a:lnTo>
                    <a:lnTo>
                      <a:pt x="12103" y="18529"/>
                    </a:lnTo>
                    <a:lnTo>
                      <a:pt x="12471" y="18453"/>
                    </a:lnTo>
                    <a:lnTo>
                      <a:pt x="12738" y="18580"/>
                    </a:lnTo>
                    <a:lnTo>
                      <a:pt x="12839" y="18796"/>
                    </a:lnTo>
                    <a:lnTo>
                      <a:pt x="12979" y="19011"/>
                    </a:lnTo>
                    <a:lnTo>
                      <a:pt x="13081" y="19202"/>
                    </a:lnTo>
                    <a:lnTo>
                      <a:pt x="13220" y="19443"/>
                    </a:lnTo>
                    <a:lnTo>
                      <a:pt x="13220" y="19646"/>
                    </a:lnTo>
                    <a:lnTo>
                      <a:pt x="13246" y="18084"/>
                    </a:lnTo>
                    <a:lnTo>
                      <a:pt x="12992" y="17259"/>
                    </a:lnTo>
                    <a:lnTo>
                      <a:pt x="12992" y="18338"/>
                    </a:lnTo>
                    <a:lnTo>
                      <a:pt x="12623" y="18135"/>
                    </a:lnTo>
                    <a:lnTo>
                      <a:pt x="12230" y="18135"/>
                    </a:lnTo>
                    <a:lnTo>
                      <a:pt x="12141" y="17653"/>
                    </a:lnTo>
                    <a:lnTo>
                      <a:pt x="11963" y="16814"/>
                    </a:lnTo>
                    <a:lnTo>
                      <a:pt x="11912" y="16446"/>
                    </a:lnTo>
                    <a:lnTo>
                      <a:pt x="11544" y="15671"/>
                    </a:lnTo>
                    <a:lnTo>
                      <a:pt x="11379" y="15506"/>
                    </a:lnTo>
                    <a:lnTo>
                      <a:pt x="11569" y="15201"/>
                    </a:lnTo>
                    <a:lnTo>
                      <a:pt x="12344" y="16243"/>
                    </a:lnTo>
                    <a:lnTo>
                      <a:pt x="12992" y="18338"/>
                    </a:lnTo>
                    <a:lnTo>
                      <a:pt x="12992" y="17259"/>
                    </a:lnTo>
                    <a:lnTo>
                      <a:pt x="12649" y="16141"/>
                    </a:lnTo>
                    <a:lnTo>
                      <a:pt x="11963" y="15049"/>
                    </a:lnTo>
                    <a:lnTo>
                      <a:pt x="11747" y="14922"/>
                    </a:lnTo>
                    <a:lnTo>
                      <a:pt x="11709" y="14605"/>
                    </a:lnTo>
                    <a:lnTo>
                      <a:pt x="11709" y="14058"/>
                    </a:lnTo>
                    <a:lnTo>
                      <a:pt x="11645" y="13919"/>
                    </a:lnTo>
                    <a:lnTo>
                      <a:pt x="11620" y="13690"/>
                    </a:lnTo>
                    <a:lnTo>
                      <a:pt x="11455" y="13589"/>
                    </a:lnTo>
                    <a:lnTo>
                      <a:pt x="11455" y="14452"/>
                    </a:lnTo>
                    <a:lnTo>
                      <a:pt x="11379" y="14897"/>
                    </a:lnTo>
                    <a:lnTo>
                      <a:pt x="10731" y="15938"/>
                    </a:lnTo>
                    <a:lnTo>
                      <a:pt x="10033" y="16179"/>
                    </a:lnTo>
                    <a:lnTo>
                      <a:pt x="9829" y="16141"/>
                    </a:lnTo>
                    <a:lnTo>
                      <a:pt x="9613" y="15938"/>
                    </a:lnTo>
                    <a:lnTo>
                      <a:pt x="9563" y="15417"/>
                    </a:lnTo>
                    <a:lnTo>
                      <a:pt x="10439" y="14566"/>
                    </a:lnTo>
                    <a:lnTo>
                      <a:pt x="10579" y="14389"/>
                    </a:lnTo>
                    <a:lnTo>
                      <a:pt x="10769" y="14287"/>
                    </a:lnTo>
                    <a:lnTo>
                      <a:pt x="10731" y="14541"/>
                    </a:lnTo>
                    <a:lnTo>
                      <a:pt x="10858" y="14795"/>
                    </a:lnTo>
                    <a:lnTo>
                      <a:pt x="11176" y="14935"/>
                    </a:lnTo>
                    <a:lnTo>
                      <a:pt x="11379" y="14897"/>
                    </a:lnTo>
                    <a:lnTo>
                      <a:pt x="11379" y="14452"/>
                    </a:lnTo>
                    <a:lnTo>
                      <a:pt x="11239" y="14605"/>
                    </a:lnTo>
                    <a:lnTo>
                      <a:pt x="11176" y="14287"/>
                    </a:lnTo>
                    <a:lnTo>
                      <a:pt x="11353" y="14058"/>
                    </a:lnTo>
                    <a:lnTo>
                      <a:pt x="11455" y="14452"/>
                    </a:lnTo>
                    <a:lnTo>
                      <a:pt x="11455" y="13589"/>
                    </a:lnTo>
                    <a:lnTo>
                      <a:pt x="11506" y="13449"/>
                    </a:lnTo>
                    <a:lnTo>
                      <a:pt x="11480" y="13284"/>
                    </a:lnTo>
                    <a:lnTo>
                      <a:pt x="13131" y="13284"/>
                    </a:lnTo>
                    <a:lnTo>
                      <a:pt x="13119" y="13411"/>
                    </a:lnTo>
                    <a:lnTo>
                      <a:pt x="13690" y="13550"/>
                    </a:lnTo>
                    <a:lnTo>
                      <a:pt x="13893" y="13550"/>
                    </a:lnTo>
                    <a:lnTo>
                      <a:pt x="13576" y="13995"/>
                    </a:lnTo>
                    <a:lnTo>
                      <a:pt x="13487" y="14122"/>
                    </a:lnTo>
                    <a:lnTo>
                      <a:pt x="13411" y="14287"/>
                    </a:lnTo>
                    <a:lnTo>
                      <a:pt x="11938" y="14173"/>
                    </a:lnTo>
                    <a:lnTo>
                      <a:pt x="11811" y="14147"/>
                    </a:lnTo>
                    <a:lnTo>
                      <a:pt x="11747" y="14490"/>
                    </a:lnTo>
                    <a:lnTo>
                      <a:pt x="13131" y="14668"/>
                    </a:lnTo>
                    <a:lnTo>
                      <a:pt x="13589" y="14579"/>
                    </a:lnTo>
                    <a:lnTo>
                      <a:pt x="14135" y="14884"/>
                    </a:lnTo>
                    <a:lnTo>
                      <a:pt x="14973" y="14897"/>
                    </a:lnTo>
                    <a:lnTo>
                      <a:pt x="15430" y="14935"/>
                    </a:lnTo>
                    <a:lnTo>
                      <a:pt x="15735" y="14732"/>
                    </a:lnTo>
                    <a:lnTo>
                      <a:pt x="15989" y="14770"/>
                    </a:lnTo>
                    <a:lnTo>
                      <a:pt x="16281" y="14782"/>
                    </a:lnTo>
                    <a:lnTo>
                      <a:pt x="16700" y="14782"/>
                    </a:lnTo>
                    <a:lnTo>
                      <a:pt x="17335" y="14668"/>
                    </a:lnTo>
                    <a:lnTo>
                      <a:pt x="17576" y="14401"/>
                    </a:lnTo>
                    <a:close/>
                  </a:path>
                  <a:path extrusionOk="0" h="23495" w="42545">
                    <a:moveTo>
                      <a:pt x="30391" y="18719"/>
                    </a:moveTo>
                    <a:lnTo>
                      <a:pt x="30264" y="18491"/>
                    </a:lnTo>
                    <a:lnTo>
                      <a:pt x="29921" y="17716"/>
                    </a:lnTo>
                    <a:lnTo>
                      <a:pt x="29921" y="18491"/>
                    </a:lnTo>
                    <a:lnTo>
                      <a:pt x="29552" y="18300"/>
                    </a:lnTo>
                    <a:lnTo>
                      <a:pt x="28790" y="17703"/>
                    </a:lnTo>
                    <a:lnTo>
                      <a:pt x="28460" y="17462"/>
                    </a:lnTo>
                    <a:lnTo>
                      <a:pt x="28295" y="17335"/>
                    </a:lnTo>
                    <a:lnTo>
                      <a:pt x="27990" y="16357"/>
                    </a:lnTo>
                    <a:lnTo>
                      <a:pt x="26377" y="14808"/>
                    </a:lnTo>
                    <a:lnTo>
                      <a:pt x="26593" y="14414"/>
                    </a:lnTo>
                    <a:lnTo>
                      <a:pt x="26479" y="14274"/>
                    </a:lnTo>
                    <a:lnTo>
                      <a:pt x="26606" y="14274"/>
                    </a:lnTo>
                    <a:lnTo>
                      <a:pt x="28473" y="15595"/>
                    </a:lnTo>
                    <a:lnTo>
                      <a:pt x="29552" y="17653"/>
                    </a:lnTo>
                    <a:lnTo>
                      <a:pt x="29921" y="18491"/>
                    </a:lnTo>
                    <a:lnTo>
                      <a:pt x="29921" y="17716"/>
                    </a:lnTo>
                    <a:lnTo>
                      <a:pt x="29832" y="17513"/>
                    </a:lnTo>
                    <a:lnTo>
                      <a:pt x="28740" y="15379"/>
                    </a:lnTo>
                    <a:lnTo>
                      <a:pt x="26936" y="14109"/>
                    </a:lnTo>
                    <a:lnTo>
                      <a:pt x="27012" y="13931"/>
                    </a:lnTo>
                    <a:lnTo>
                      <a:pt x="27165" y="13589"/>
                    </a:lnTo>
                    <a:lnTo>
                      <a:pt x="26771" y="13119"/>
                    </a:lnTo>
                    <a:lnTo>
                      <a:pt x="26746" y="13538"/>
                    </a:lnTo>
                    <a:lnTo>
                      <a:pt x="26746" y="13741"/>
                    </a:lnTo>
                    <a:lnTo>
                      <a:pt x="26708" y="13881"/>
                    </a:lnTo>
                    <a:lnTo>
                      <a:pt x="26568" y="13944"/>
                    </a:lnTo>
                    <a:lnTo>
                      <a:pt x="26441" y="13982"/>
                    </a:lnTo>
                    <a:lnTo>
                      <a:pt x="26250" y="13931"/>
                    </a:lnTo>
                    <a:lnTo>
                      <a:pt x="26200" y="14490"/>
                    </a:lnTo>
                    <a:lnTo>
                      <a:pt x="26073" y="14732"/>
                    </a:lnTo>
                    <a:lnTo>
                      <a:pt x="25869" y="14795"/>
                    </a:lnTo>
                    <a:lnTo>
                      <a:pt x="25742" y="14693"/>
                    </a:lnTo>
                    <a:lnTo>
                      <a:pt x="25336" y="14198"/>
                    </a:lnTo>
                    <a:lnTo>
                      <a:pt x="25615" y="13995"/>
                    </a:lnTo>
                    <a:lnTo>
                      <a:pt x="25666" y="13741"/>
                    </a:lnTo>
                    <a:lnTo>
                      <a:pt x="25882" y="14058"/>
                    </a:lnTo>
                    <a:lnTo>
                      <a:pt x="26200" y="14490"/>
                    </a:lnTo>
                    <a:lnTo>
                      <a:pt x="26200" y="13893"/>
                    </a:lnTo>
                    <a:lnTo>
                      <a:pt x="26111" y="13766"/>
                    </a:lnTo>
                    <a:lnTo>
                      <a:pt x="26263" y="13665"/>
                    </a:lnTo>
                    <a:lnTo>
                      <a:pt x="26403" y="13550"/>
                    </a:lnTo>
                    <a:lnTo>
                      <a:pt x="26543" y="13347"/>
                    </a:lnTo>
                    <a:lnTo>
                      <a:pt x="26746" y="13538"/>
                    </a:lnTo>
                    <a:lnTo>
                      <a:pt x="26746" y="13106"/>
                    </a:lnTo>
                    <a:lnTo>
                      <a:pt x="26365" y="12725"/>
                    </a:lnTo>
                    <a:lnTo>
                      <a:pt x="25996" y="12979"/>
                    </a:lnTo>
                    <a:lnTo>
                      <a:pt x="26225" y="13296"/>
                    </a:lnTo>
                    <a:lnTo>
                      <a:pt x="26098" y="13398"/>
                    </a:lnTo>
                    <a:lnTo>
                      <a:pt x="25958" y="13525"/>
                    </a:lnTo>
                    <a:lnTo>
                      <a:pt x="25844" y="13398"/>
                    </a:lnTo>
                    <a:lnTo>
                      <a:pt x="25717" y="13322"/>
                    </a:lnTo>
                    <a:lnTo>
                      <a:pt x="25501" y="13144"/>
                    </a:lnTo>
                    <a:lnTo>
                      <a:pt x="25082" y="12700"/>
                    </a:lnTo>
                    <a:lnTo>
                      <a:pt x="24866" y="12928"/>
                    </a:lnTo>
                    <a:lnTo>
                      <a:pt x="25260" y="13347"/>
                    </a:lnTo>
                    <a:lnTo>
                      <a:pt x="25374" y="13614"/>
                    </a:lnTo>
                    <a:lnTo>
                      <a:pt x="25349" y="13817"/>
                    </a:lnTo>
                    <a:lnTo>
                      <a:pt x="25158" y="13970"/>
                    </a:lnTo>
                    <a:lnTo>
                      <a:pt x="24536" y="13296"/>
                    </a:lnTo>
                    <a:lnTo>
                      <a:pt x="24231" y="13436"/>
                    </a:lnTo>
                    <a:lnTo>
                      <a:pt x="24765" y="14033"/>
                    </a:lnTo>
                    <a:lnTo>
                      <a:pt x="24917" y="14185"/>
                    </a:lnTo>
                    <a:lnTo>
                      <a:pt x="25120" y="14401"/>
                    </a:lnTo>
                    <a:lnTo>
                      <a:pt x="25311" y="14719"/>
                    </a:lnTo>
                    <a:lnTo>
                      <a:pt x="25514" y="15024"/>
                    </a:lnTo>
                    <a:lnTo>
                      <a:pt x="25501" y="15379"/>
                    </a:lnTo>
                    <a:lnTo>
                      <a:pt x="25260" y="15595"/>
                    </a:lnTo>
                    <a:lnTo>
                      <a:pt x="24968" y="15443"/>
                    </a:lnTo>
                    <a:lnTo>
                      <a:pt x="24892" y="15265"/>
                    </a:lnTo>
                    <a:lnTo>
                      <a:pt x="24460" y="14478"/>
                    </a:lnTo>
                    <a:lnTo>
                      <a:pt x="24409" y="14198"/>
                    </a:lnTo>
                    <a:lnTo>
                      <a:pt x="24447" y="14046"/>
                    </a:lnTo>
                    <a:lnTo>
                      <a:pt x="24307" y="13868"/>
                    </a:lnTo>
                    <a:lnTo>
                      <a:pt x="24180" y="13944"/>
                    </a:lnTo>
                    <a:lnTo>
                      <a:pt x="23901" y="14160"/>
                    </a:lnTo>
                    <a:lnTo>
                      <a:pt x="24180" y="14719"/>
                    </a:lnTo>
                    <a:lnTo>
                      <a:pt x="24282" y="15189"/>
                    </a:lnTo>
                    <a:lnTo>
                      <a:pt x="24282" y="15735"/>
                    </a:lnTo>
                    <a:lnTo>
                      <a:pt x="24117" y="15938"/>
                    </a:lnTo>
                    <a:lnTo>
                      <a:pt x="23977" y="16014"/>
                    </a:lnTo>
                    <a:lnTo>
                      <a:pt x="23799" y="16002"/>
                    </a:lnTo>
                    <a:lnTo>
                      <a:pt x="23444" y="15557"/>
                    </a:lnTo>
                    <a:lnTo>
                      <a:pt x="23469" y="15303"/>
                    </a:lnTo>
                    <a:lnTo>
                      <a:pt x="23609" y="14351"/>
                    </a:lnTo>
                    <a:lnTo>
                      <a:pt x="23685" y="14097"/>
                    </a:lnTo>
                    <a:lnTo>
                      <a:pt x="23495" y="14058"/>
                    </a:lnTo>
                    <a:lnTo>
                      <a:pt x="23393" y="13893"/>
                    </a:lnTo>
                    <a:lnTo>
                      <a:pt x="23393" y="16014"/>
                    </a:lnTo>
                    <a:lnTo>
                      <a:pt x="23279" y="16408"/>
                    </a:lnTo>
                    <a:lnTo>
                      <a:pt x="22974" y="19875"/>
                    </a:lnTo>
                    <a:lnTo>
                      <a:pt x="23012" y="20243"/>
                    </a:lnTo>
                    <a:lnTo>
                      <a:pt x="22402" y="21793"/>
                    </a:lnTo>
                    <a:lnTo>
                      <a:pt x="22186" y="22072"/>
                    </a:lnTo>
                    <a:lnTo>
                      <a:pt x="21920" y="19723"/>
                    </a:lnTo>
                    <a:lnTo>
                      <a:pt x="22161" y="19291"/>
                    </a:lnTo>
                    <a:lnTo>
                      <a:pt x="21932" y="19075"/>
                    </a:lnTo>
                    <a:lnTo>
                      <a:pt x="21780" y="18427"/>
                    </a:lnTo>
                    <a:lnTo>
                      <a:pt x="23177" y="15748"/>
                    </a:lnTo>
                    <a:lnTo>
                      <a:pt x="23393" y="16014"/>
                    </a:lnTo>
                    <a:lnTo>
                      <a:pt x="23393" y="13893"/>
                    </a:lnTo>
                    <a:lnTo>
                      <a:pt x="23291" y="14325"/>
                    </a:lnTo>
                    <a:lnTo>
                      <a:pt x="23114" y="15290"/>
                    </a:lnTo>
                    <a:lnTo>
                      <a:pt x="22910" y="15582"/>
                    </a:lnTo>
                    <a:lnTo>
                      <a:pt x="22758" y="15582"/>
                    </a:lnTo>
                    <a:lnTo>
                      <a:pt x="22758" y="15862"/>
                    </a:lnTo>
                    <a:lnTo>
                      <a:pt x="21463" y="18364"/>
                    </a:lnTo>
                    <a:lnTo>
                      <a:pt x="21590" y="19634"/>
                    </a:lnTo>
                    <a:lnTo>
                      <a:pt x="20878" y="20891"/>
                    </a:lnTo>
                    <a:lnTo>
                      <a:pt x="20586" y="21170"/>
                    </a:lnTo>
                    <a:lnTo>
                      <a:pt x="20904" y="18783"/>
                    </a:lnTo>
                    <a:lnTo>
                      <a:pt x="21069" y="18592"/>
                    </a:lnTo>
                    <a:lnTo>
                      <a:pt x="21577" y="16586"/>
                    </a:lnTo>
                    <a:lnTo>
                      <a:pt x="22199" y="15697"/>
                    </a:lnTo>
                    <a:lnTo>
                      <a:pt x="22529" y="15849"/>
                    </a:lnTo>
                    <a:lnTo>
                      <a:pt x="22669" y="15862"/>
                    </a:lnTo>
                    <a:lnTo>
                      <a:pt x="22758" y="15582"/>
                    </a:lnTo>
                    <a:lnTo>
                      <a:pt x="22606" y="15532"/>
                    </a:lnTo>
                    <a:lnTo>
                      <a:pt x="22466" y="15519"/>
                    </a:lnTo>
                    <a:lnTo>
                      <a:pt x="22339" y="15201"/>
                    </a:lnTo>
                    <a:lnTo>
                      <a:pt x="22707" y="14617"/>
                    </a:lnTo>
                    <a:lnTo>
                      <a:pt x="22834" y="14452"/>
                    </a:lnTo>
                    <a:lnTo>
                      <a:pt x="23202" y="14427"/>
                    </a:lnTo>
                    <a:lnTo>
                      <a:pt x="23291" y="13855"/>
                    </a:lnTo>
                    <a:lnTo>
                      <a:pt x="23025" y="14122"/>
                    </a:lnTo>
                    <a:lnTo>
                      <a:pt x="22885" y="14122"/>
                    </a:lnTo>
                    <a:lnTo>
                      <a:pt x="22745" y="13970"/>
                    </a:lnTo>
                    <a:lnTo>
                      <a:pt x="22669" y="13398"/>
                    </a:lnTo>
                    <a:lnTo>
                      <a:pt x="22860" y="12890"/>
                    </a:lnTo>
                    <a:lnTo>
                      <a:pt x="22555" y="12788"/>
                    </a:lnTo>
                    <a:lnTo>
                      <a:pt x="22555" y="14287"/>
                    </a:lnTo>
                    <a:lnTo>
                      <a:pt x="22390" y="14516"/>
                    </a:lnTo>
                    <a:lnTo>
                      <a:pt x="22161" y="14732"/>
                    </a:lnTo>
                    <a:lnTo>
                      <a:pt x="22161" y="15049"/>
                    </a:lnTo>
                    <a:lnTo>
                      <a:pt x="22110" y="15227"/>
                    </a:lnTo>
                    <a:lnTo>
                      <a:pt x="20967" y="16852"/>
                    </a:lnTo>
                    <a:lnTo>
                      <a:pt x="20650" y="18567"/>
                    </a:lnTo>
                    <a:lnTo>
                      <a:pt x="20523" y="18707"/>
                    </a:lnTo>
                    <a:lnTo>
                      <a:pt x="20256" y="19050"/>
                    </a:lnTo>
                    <a:lnTo>
                      <a:pt x="19621" y="19773"/>
                    </a:lnTo>
                    <a:lnTo>
                      <a:pt x="19291" y="20078"/>
                    </a:lnTo>
                    <a:lnTo>
                      <a:pt x="19443" y="19291"/>
                    </a:lnTo>
                    <a:lnTo>
                      <a:pt x="19875" y="17627"/>
                    </a:lnTo>
                    <a:lnTo>
                      <a:pt x="20154" y="17411"/>
                    </a:lnTo>
                    <a:lnTo>
                      <a:pt x="19989" y="17195"/>
                    </a:lnTo>
                    <a:lnTo>
                      <a:pt x="20129" y="16687"/>
                    </a:lnTo>
                    <a:lnTo>
                      <a:pt x="21704" y="15024"/>
                    </a:lnTo>
                    <a:lnTo>
                      <a:pt x="21869" y="15100"/>
                    </a:lnTo>
                    <a:lnTo>
                      <a:pt x="21996" y="15087"/>
                    </a:lnTo>
                    <a:lnTo>
                      <a:pt x="22123" y="15074"/>
                    </a:lnTo>
                    <a:lnTo>
                      <a:pt x="22161" y="14732"/>
                    </a:lnTo>
                    <a:lnTo>
                      <a:pt x="21983" y="14757"/>
                    </a:lnTo>
                    <a:lnTo>
                      <a:pt x="21678" y="14516"/>
                    </a:lnTo>
                    <a:lnTo>
                      <a:pt x="21971" y="14071"/>
                    </a:lnTo>
                    <a:lnTo>
                      <a:pt x="22186" y="13906"/>
                    </a:lnTo>
                    <a:lnTo>
                      <a:pt x="22364" y="13639"/>
                    </a:lnTo>
                    <a:lnTo>
                      <a:pt x="22390" y="14046"/>
                    </a:lnTo>
                    <a:lnTo>
                      <a:pt x="22529" y="14224"/>
                    </a:lnTo>
                    <a:lnTo>
                      <a:pt x="22555" y="12788"/>
                    </a:lnTo>
                    <a:lnTo>
                      <a:pt x="22440" y="13055"/>
                    </a:lnTo>
                    <a:lnTo>
                      <a:pt x="22148" y="13347"/>
                    </a:lnTo>
                    <a:lnTo>
                      <a:pt x="21666" y="13868"/>
                    </a:lnTo>
                    <a:lnTo>
                      <a:pt x="21463" y="13881"/>
                    </a:lnTo>
                    <a:lnTo>
                      <a:pt x="21463" y="14770"/>
                    </a:lnTo>
                    <a:lnTo>
                      <a:pt x="19888" y="16497"/>
                    </a:lnTo>
                    <a:lnTo>
                      <a:pt x="19634" y="17399"/>
                    </a:lnTo>
                    <a:lnTo>
                      <a:pt x="18415" y="18351"/>
                    </a:lnTo>
                    <a:lnTo>
                      <a:pt x="18034" y="18567"/>
                    </a:lnTo>
                    <a:lnTo>
                      <a:pt x="18719" y="17157"/>
                    </a:lnTo>
                    <a:lnTo>
                      <a:pt x="19570" y="15570"/>
                    </a:lnTo>
                    <a:lnTo>
                      <a:pt x="21145" y="14439"/>
                    </a:lnTo>
                    <a:lnTo>
                      <a:pt x="21463" y="14770"/>
                    </a:lnTo>
                    <a:lnTo>
                      <a:pt x="21463" y="13881"/>
                    </a:lnTo>
                    <a:lnTo>
                      <a:pt x="21310" y="13881"/>
                    </a:lnTo>
                    <a:lnTo>
                      <a:pt x="21259" y="13563"/>
                    </a:lnTo>
                    <a:lnTo>
                      <a:pt x="21551" y="13144"/>
                    </a:lnTo>
                    <a:lnTo>
                      <a:pt x="21793" y="12966"/>
                    </a:lnTo>
                    <a:lnTo>
                      <a:pt x="21628" y="12700"/>
                    </a:lnTo>
                    <a:lnTo>
                      <a:pt x="21310" y="12915"/>
                    </a:lnTo>
                    <a:lnTo>
                      <a:pt x="20929" y="13423"/>
                    </a:lnTo>
                    <a:lnTo>
                      <a:pt x="20916" y="13779"/>
                    </a:lnTo>
                    <a:lnTo>
                      <a:pt x="20904" y="13957"/>
                    </a:lnTo>
                    <a:lnTo>
                      <a:pt x="21069" y="14097"/>
                    </a:lnTo>
                    <a:lnTo>
                      <a:pt x="19342" y="15354"/>
                    </a:lnTo>
                    <a:lnTo>
                      <a:pt x="18072" y="17703"/>
                    </a:lnTo>
                    <a:lnTo>
                      <a:pt x="17564" y="18783"/>
                    </a:lnTo>
                    <a:lnTo>
                      <a:pt x="17716" y="18923"/>
                    </a:lnTo>
                    <a:lnTo>
                      <a:pt x="17856" y="18961"/>
                    </a:lnTo>
                    <a:lnTo>
                      <a:pt x="18084" y="18961"/>
                    </a:lnTo>
                    <a:lnTo>
                      <a:pt x="18669" y="18567"/>
                    </a:lnTo>
                    <a:lnTo>
                      <a:pt x="19481" y="17932"/>
                    </a:lnTo>
                    <a:lnTo>
                      <a:pt x="19189" y="18986"/>
                    </a:lnTo>
                    <a:lnTo>
                      <a:pt x="18973" y="20002"/>
                    </a:lnTo>
                    <a:lnTo>
                      <a:pt x="18872" y="20358"/>
                    </a:lnTo>
                    <a:lnTo>
                      <a:pt x="19037" y="20459"/>
                    </a:lnTo>
                    <a:lnTo>
                      <a:pt x="19380" y="20472"/>
                    </a:lnTo>
                    <a:lnTo>
                      <a:pt x="19723" y="20142"/>
                    </a:lnTo>
                    <a:lnTo>
                      <a:pt x="20535" y="19215"/>
                    </a:lnTo>
                    <a:lnTo>
                      <a:pt x="20472" y="19558"/>
                    </a:lnTo>
                    <a:lnTo>
                      <a:pt x="20281" y="21120"/>
                    </a:lnTo>
                    <a:lnTo>
                      <a:pt x="20281" y="21475"/>
                    </a:lnTo>
                    <a:lnTo>
                      <a:pt x="20497" y="21551"/>
                    </a:lnTo>
                    <a:lnTo>
                      <a:pt x="20789" y="21551"/>
                    </a:lnTo>
                    <a:lnTo>
                      <a:pt x="21132" y="21094"/>
                    </a:lnTo>
                    <a:lnTo>
                      <a:pt x="21653" y="20180"/>
                    </a:lnTo>
                    <a:lnTo>
                      <a:pt x="21856" y="22021"/>
                    </a:lnTo>
                    <a:lnTo>
                      <a:pt x="21907" y="22415"/>
                    </a:lnTo>
                    <a:lnTo>
                      <a:pt x="22148" y="22453"/>
                    </a:lnTo>
                    <a:lnTo>
                      <a:pt x="22402" y="22453"/>
                    </a:lnTo>
                    <a:lnTo>
                      <a:pt x="22656" y="22021"/>
                    </a:lnTo>
                    <a:lnTo>
                      <a:pt x="23101" y="20866"/>
                    </a:lnTo>
                    <a:lnTo>
                      <a:pt x="23342" y="22517"/>
                    </a:lnTo>
                    <a:lnTo>
                      <a:pt x="23571" y="23228"/>
                    </a:lnTo>
                    <a:lnTo>
                      <a:pt x="23926" y="23329"/>
                    </a:lnTo>
                    <a:lnTo>
                      <a:pt x="24511" y="23190"/>
                    </a:lnTo>
                    <a:lnTo>
                      <a:pt x="24841" y="20828"/>
                    </a:lnTo>
                    <a:lnTo>
                      <a:pt x="25298" y="21958"/>
                    </a:lnTo>
                    <a:lnTo>
                      <a:pt x="25552" y="22377"/>
                    </a:lnTo>
                    <a:lnTo>
                      <a:pt x="25806" y="22377"/>
                    </a:lnTo>
                    <a:lnTo>
                      <a:pt x="26047" y="22352"/>
                    </a:lnTo>
                    <a:lnTo>
                      <a:pt x="26085" y="21971"/>
                    </a:lnTo>
                    <a:lnTo>
                      <a:pt x="26289" y="20116"/>
                    </a:lnTo>
                    <a:lnTo>
                      <a:pt x="26822" y="21031"/>
                    </a:lnTo>
                    <a:lnTo>
                      <a:pt x="27165" y="21488"/>
                    </a:lnTo>
                    <a:lnTo>
                      <a:pt x="27419" y="21488"/>
                    </a:lnTo>
                    <a:lnTo>
                      <a:pt x="27597" y="21450"/>
                    </a:lnTo>
                    <a:lnTo>
                      <a:pt x="27647" y="21323"/>
                    </a:lnTo>
                    <a:lnTo>
                      <a:pt x="27673" y="21069"/>
                    </a:lnTo>
                    <a:lnTo>
                      <a:pt x="27533" y="21082"/>
                    </a:lnTo>
                    <a:lnTo>
                      <a:pt x="27660" y="21031"/>
                    </a:lnTo>
                    <a:lnTo>
                      <a:pt x="27381" y="19050"/>
                    </a:lnTo>
                    <a:lnTo>
                      <a:pt x="28308" y="20015"/>
                    </a:lnTo>
                    <a:lnTo>
                      <a:pt x="28689" y="20345"/>
                    </a:lnTo>
                    <a:lnTo>
                      <a:pt x="28956" y="20345"/>
                    </a:lnTo>
                    <a:lnTo>
                      <a:pt x="29108" y="19939"/>
                    </a:lnTo>
                    <a:lnTo>
                      <a:pt x="28778" y="18846"/>
                    </a:lnTo>
                    <a:lnTo>
                      <a:pt x="28778" y="19939"/>
                    </a:lnTo>
                    <a:lnTo>
                      <a:pt x="28409" y="19659"/>
                    </a:lnTo>
                    <a:lnTo>
                      <a:pt x="27355" y="18554"/>
                    </a:lnTo>
                    <a:lnTo>
                      <a:pt x="27355" y="21107"/>
                    </a:lnTo>
                    <a:lnTo>
                      <a:pt x="27076" y="20815"/>
                    </a:lnTo>
                    <a:lnTo>
                      <a:pt x="26352" y="19570"/>
                    </a:lnTo>
                    <a:lnTo>
                      <a:pt x="26492" y="18313"/>
                    </a:lnTo>
                    <a:lnTo>
                      <a:pt x="26174" y="17716"/>
                    </a:lnTo>
                    <a:lnTo>
                      <a:pt x="26174" y="18376"/>
                    </a:lnTo>
                    <a:lnTo>
                      <a:pt x="26085" y="19100"/>
                    </a:lnTo>
                    <a:lnTo>
                      <a:pt x="25781" y="19202"/>
                    </a:lnTo>
                    <a:lnTo>
                      <a:pt x="26022" y="19646"/>
                    </a:lnTo>
                    <a:lnTo>
                      <a:pt x="25781" y="21894"/>
                    </a:lnTo>
                    <a:lnTo>
                      <a:pt x="25552" y="21729"/>
                    </a:lnTo>
                    <a:lnTo>
                      <a:pt x="24917" y="20205"/>
                    </a:lnTo>
                    <a:lnTo>
                      <a:pt x="24980" y="19812"/>
                    </a:lnTo>
                    <a:lnTo>
                      <a:pt x="24650" y="16357"/>
                    </a:lnTo>
                    <a:lnTo>
                      <a:pt x="24650" y="19850"/>
                    </a:lnTo>
                    <a:lnTo>
                      <a:pt x="24599" y="20154"/>
                    </a:lnTo>
                    <a:lnTo>
                      <a:pt x="24307" y="22415"/>
                    </a:lnTo>
                    <a:lnTo>
                      <a:pt x="24053" y="22872"/>
                    </a:lnTo>
                    <a:lnTo>
                      <a:pt x="23837" y="22847"/>
                    </a:lnTo>
                    <a:lnTo>
                      <a:pt x="23660" y="22352"/>
                    </a:lnTo>
                    <a:lnTo>
                      <a:pt x="23380" y="20548"/>
                    </a:lnTo>
                    <a:lnTo>
                      <a:pt x="23342" y="20281"/>
                    </a:lnTo>
                    <a:lnTo>
                      <a:pt x="23291" y="19888"/>
                    </a:lnTo>
                    <a:lnTo>
                      <a:pt x="23596" y="16446"/>
                    </a:lnTo>
                    <a:lnTo>
                      <a:pt x="23634" y="16294"/>
                    </a:lnTo>
                    <a:lnTo>
                      <a:pt x="23952" y="16344"/>
                    </a:lnTo>
                    <a:lnTo>
                      <a:pt x="24155" y="16332"/>
                    </a:lnTo>
                    <a:lnTo>
                      <a:pt x="24282" y="16256"/>
                    </a:lnTo>
                    <a:lnTo>
                      <a:pt x="24650" y="19850"/>
                    </a:lnTo>
                    <a:lnTo>
                      <a:pt x="24650" y="16357"/>
                    </a:lnTo>
                    <a:lnTo>
                      <a:pt x="24523" y="15938"/>
                    </a:lnTo>
                    <a:lnTo>
                      <a:pt x="24676" y="15748"/>
                    </a:lnTo>
                    <a:lnTo>
                      <a:pt x="24625" y="15455"/>
                    </a:lnTo>
                    <a:lnTo>
                      <a:pt x="26174" y="18376"/>
                    </a:lnTo>
                    <a:lnTo>
                      <a:pt x="26174" y="17716"/>
                    </a:lnTo>
                    <a:lnTo>
                      <a:pt x="25222" y="15900"/>
                    </a:lnTo>
                    <a:lnTo>
                      <a:pt x="25412" y="15900"/>
                    </a:lnTo>
                    <a:lnTo>
                      <a:pt x="25577" y="15786"/>
                    </a:lnTo>
                    <a:lnTo>
                      <a:pt x="25704" y="15684"/>
                    </a:lnTo>
                    <a:lnTo>
                      <a:pt x="26365" y="16535"/>
                    </a:lnTo>
                    <a:lnTo>
                      <a:pt x="26987" y="18478"/>
                    </a:lnTo>
                    <a:lnTo>
                      <a:pt x="27012" y="18643"/>
                    </a:lnTo>
                    <a:lnTo>
                      <a:pt x="27330" y="20980"/>
                    </a:lnTo>
                    <a:lnTo>
                      <a:pt x="27355" y="21107"/>
                    </a:lnTo>
                    <a:lnTo>
                      <a:pt x="27355" y="18554"/>
                    </a:lnTo>
                    <a:lnTo>
                      <a:pt x="27305" y="18402"/>
                    </a:lnTo>
                    <a:lnTo>
                      <a:pt x="26657" y="16370"/>
                    </a:lnTo>
                    <a:lnTo>
                      <a:pt x="25806" y="15240"/>
                    </a:lnTo>
                    <a:lnTo>
                      <a:pt x="25831" y="15100"/>
                    </a:lnTo>
                    <a:lnTo>
                      <a:pt x="25984" y="15100"/>
                    </a:lnTo>
                    <a:lnTo>
                      <a:pt x="26136" y="15087"/>
                    </a:lnTo>
                    <a:lnTo>
                      <a:pt x="27698" y="16522"/>
                    </a:lnTo>
                    <a:lnTo>
                      <a:pt x="27940" y="17284"/>
                    </a:lnTo>
                    <a:lnTo>
                      <a:pt x="27863" y="17411"/>
                    </a:lnTo>
                    <a:lnTo>
                      <a:pt x="28028" y="17551"/>
                    </a:lnTo>
                    <a:lnTo>
                      <a:pt x="28498" y="18935"/>
                    </a:lnTo>
                    <a:lnTo>
                      <a:pt x="28778" y="19939"/>
                    </a:lnTo>
                    <a:lnTo>
                      <a:pt x="28778" y="18846"/>
                    </a:lnTo>
                    <a:lnTo>
                      <a:pt x="28613" y="18300"/>
                    </a:lnTo>
                    <a:lnTo>
                      <a:pt x="28473" y="17881"/>
                    </a:lnTo>
                    <a:lnTo>
                      <a:pt x="29425" y="18618"/>
                    </a:lnTo>
                    <a:lnTo>
                      <a:pt x="29857" y="18897"/>
                    </a:lnTo>
                    <a:lnTo>
                      <a:pt x="30099" y="18897"/>
                    </a:lnTo>
                    <a:lnTo>
                      <a:pt x="30391" y="18719"/>
                    </a:lnTo>
                    <a:close/>
                  </a:path>
                  <a:path extrusionOk="0" h="23495" w="42545">
                    <a:moveTo>
                      <a:pt x="39992" y="8534"/>
                    </a:moveTo>
                    <a:lnTo>
                      <a:pt x="39954" y="7975"/>
                    </a:lnTo>
                    <a:lnTo>
                      <a:pt x="39941" y="7848"/>
                    </a:lnTo>
                    <a:lnTo>
                      <a:pt x="39852" y="6692"/>
                    </a:lnTo>
                    <a:lnTo>
                      <a:pt x="39763" y="5435"/>
                    </a:lnTo>
                    <a:lnTo>
                      <a:pt x="39624" y="5740"/>
                    </a:lnTo>
                    <a:lnTo>
                      <a:pt x="39624" y="7848"/>
                    </a:lnTo>
                    <a:lnTo>
                      <a:pt x="39433" y="7683"/>
                    </a:lnTo>
                    <a:lnTo>
                      <a:pt x="39065" y="7683"/>
                    </a:lnTo>
                    <a:lnTo>
                      <a:pt x="39535" y="6692"/>
                    </a:lnTo>
                    <a:lnTo>
                      <a:pt x="39624" y="7848"/>
                    </a:lnTo>
                    <a:lnTo>
                      <a:pt x="39624" y="5740"/>
                    </a:lnTo>
                    <a:lnTo>
                      <a:pt x="38493" y="8153"/>
                    </a:lnTo>
                    <a:lnTo>
                      <a:pt x="39293" y="7975"/>
                    </a:lnTo>
                    <a:lnTo>
                      <a:pt x="39992" y="8534"/>
                    </a:lnTo>
                    <a:close/>
                  </a:path>
                  <a:path extrusionOk="0" h="23495" w="42545">
                    <a:moveTo>
                      <a:pt x="40284" y="13728"/>
                    </a:moveTo>
                    <a:lnTo>
                      <a:pt x="40144" y="13449"/>
                    </a:lnTo>
                    <a:lnTo>
                      <a:pt x="40017" y="13208"/>
                    </a:lnTo>
                    <a:lnTo>
                      <a:pt x="39966" y="13817"/>
                    </a:lnTo>
                    <a:lnTo>
                      <a:pt x="39878" y="13970"/>
                    </a:lnTo>
                    <a:lnTo>
                      <a:pt x="39725" y="14160"/>
                    </a:lnTo>
                    <a:lnTo>
                      <a:pt x="39547" y="14224"/>
                    </a:lnTo>
                    <a:lnTo>
                      <a:pt x="39370" y="14008"/>
                    </a:lnTo>
                    <a:lnTo>
                      <a:pt x="39357" y="14693"/>
                    </a:lnTo>
                    <a:lnTo>
                      <a:pt x="39319" y="14846"/>
                    </a:lnTo>
                    <a:lnTo>
                      <a:pt x="39128" y="15087"/>
                    </a:lnTo>
                    <a:lnTo>
                      <a:pt x="38785" y="15125"/>
                    </a:lnTo>
                    <a:lnTo>
                      <a:pt x="38481" y="14859"/>
                    </a:lnTo>
                    <a:lnTo>
                      <a:pt x="38481" y="15748"/>
                    </a:lnTo>
                    <a:lnTo>
                      <a:pt x="38201" y="16014"/>
                    </a:lnTo>
                    <a:lnTo>
                      <a:pt x="38023" y="16040"/>
                    </a:lnTo>
                    <a:lnTo>
                      <a:pt x="37363" y="15836"/>
                    </a:lnTo>
                    <a:lnTo>
                      <a:pt x="36855" y="15062"/>
                    </a:lnTo>
                    <a:lnTo>
                      <a:pt x="36664" y="14820"/>
                    </a:lnTo>
                    <a:lnTo>
                      <a:pt x="36842" y="14820"/>
                    </a:lnTo>
                    <a:lnTo>
                      <a:pt x="36995" y="14744"/>
                    </a:lnTo>
                    <a:lnTo>
                      <a:pt x="37172" y="14655"/>
                    </a:lnTo>
                    <a:lnTo>
                      <a:pt x="37274" y="14478"/>
                    </a:lnTo>
                    <a:lnTo>
                      <a:pt x="37236" y="14160"/>
                    </a:lnTo>
                    <a:lnTo>
                      <a:pt x="37477" y="14312"/>
                    </a:lnTo>
                    <a:lnTo>
                      <a:pt x="37693" y="14554"/>
                    </a:lnTo>
                    <a:lnTo>
                      <a:pt x="38011" y="14820"/>
                    </a:lnTo>
                    <a:lnTo>
                      <a:pt x="38468" y="15290"/>
                    </a:lnTo>
                    <a:lnTo>
                      <a:pt x="38481" y="15748"/>
                    </a:lnTo>
                    <a:lnTo>
                      <a:pt x="38481" y="14859"/>
                    </a:lnTo>
                    <a:lnTo>
                      <a:pt x="37782" y="14160"/>
                    </a:lnTo>
                    <a:lnTo>
                      <a:pt x="37782" y="13995"/>
                    </a:lnTo>
                    <a:lnTo>
                      <a:pt x="37871" y="13817"/>
                    </a:lnTo>
                    <a:lnTo>
                      <a:pt x="37858" y="13385"/>
                    </a:lnTo>
                    <a:lnTo>
                      <a:pt x="39357" y="14693"/>
                    </a:lnTo>
                    <a:lnTo>
                      <a:pt x="39357" y="14008"/>
                    </a:lnTo>
                    <a:lnTo>
                      <a:pt x="38569" y="13246"/>
                    </a:lnTo>
                    <a:lnTo>
                      <a:pt x="38227" y="13106"/>
                    </a:lnTo>
                    <a:lnTo>
                      <a:pt x="38049" y="13042"/>
                    </a:lnTo>
                    <a:lnTo>
                      <a:pt x="38315" y="12903"/>
                    </a:lnTo>
                    <a:lnTo>
                      <a:pt x="38379" y="12712"/>
                    </a:lnTo>
                    <a:lnTo>
                      <a:pt x="38366" y="12344"/>
                    </a:lnTo>
                    <a:lnTo>
                      <a:pt x="38392" y="12204"/>
                    </a:lnTo>
                    <a:lnTo>
                      <a:pt x="38633" y="12242"/>
                    </a:lnTo>
                    <a:lnTo>
                      <a:pt x="38887" y="12509"/>
                    </a:lnTo>
                    <a:lnTo>
                      <a:pt x="39471" y="13081"/>
                    </a:lnTo>
                    <a:lnTo>
                      <a:pt x="39776" y="13436"/>
                    </a:lnTo>
                    <a:lnTo>
                      <a:pt x="39852" y="13576"/>
                    </a:lnTo>
                    <a:lnTo>
                      <a:pt x="39966" y="13817"/>
                    </a:lnTo>
                    <a:lnTo>
                      <a:pt x="39966" y="13157"/>
                    </a:lnTo>
                    <a:lnTo>
                      <a:pt x="39547" y="12712"/>
                    </a:lnTo>
                    <a:lnTo>
                      <a:pt x="39103" y="12280"/>
                    </a:lnTo>
                    <a:lnTo>
                      <a:pt x="38646" y="11811"/>
                    </a:lnTo>
                    <a:lnTo>
                      <a:pt x="38239" y="11925"/>
                    </a:lnTo>
                    <a:lnTo>
                      <a:pt x="38011" y="11518"/>
                    </a:lnTo>
                    <a:lnTo>
                      <a:pt x="37985" y="12712"/>
                    </a:lnTo>
                    <a:lnTo>
                      <a:pt x="37871" y="13030"/>
                    </a:lnTo>
                    <a:lnTo>
                      <a:pt x="37871" y="12661"/>
                    </a:lnTo>
                    <a:lnTo>
                      <a:pt x="37579" y="12611"/>
                    </a:lnTo>
                    <a:lnTo>
                      <a:pt x="37579" y="13665"/>
                    </a:lnTo>
                    <a:lnTo>
                      <a:pt x="37452" y="13804"/>
                    </a:lnTo>
                    <a:lnTo>
                      <a:pt x="37249" y="13563"/>
                    </a:lnTo>
                    <a:lnTo>
                      <a:pt x="37033" y="13322"/>
                    </a:lnTo>
                    <a:lnTo>
                      <a:pt x="37363" y="13322"/>
                    </a:lnTo>
                    <a:lnTo>
                      <a:pt x="37541" y="13360"/>
                    </a:lnTo>
                    <a:lnTo>
                      <a:pt x="37579" y="13665"/>
                    </a:lnTo>
                    <a:lnTo>
                      <a:pt x="37579" y="12611"/>
                    </a:lnTo>
                    <a:lnTo>
                      <a:pt x="37426" y="12534"/>
                    </a:lnTo>
                    <a:lnTo>
                      <a:pt x="37680" y="12369"/>
                    </a:lnTo>
                    <a:lnTo>
                      <a:pt x="37846" y="12344"/>
                    </a:lnTo>
                    <a:lnTo>
                      <a:pt x="37985" y="12712"/>
                    </a:lnTo>
                    <a:lnTo>
                      <a:pt x="37985" y="11518"/>
                    </a:lnTo>
                    <a:lnTo>
                      <a:pt x="37871" y="12001"/>
                    </a:lnTo>
                    <a:lnTo>
                      <a:pt x="37617" y="11988"/>
                    </a:lnTo>
                    <a:lnTo>
                      <a:pt x="37147" y="12344"/>
                    </a:lnTo>
                    <a:lnTo>
                      <a:pt x="37147" y="12534"/>
                    </a:lnTo>
                    <a:lnTo>
                      <a:pt x="37033" y="12865"/>
                    </a:lnTo>
                    <a:lnTo>
                      <a:pt x="37503" y="12890"/>
                    </a:lnTo>
                    <a:lnTo>
                      <a:pt x="37515" y="13030"/>
                    </a:lnTo>
                    <a:lnTo>
                      <a:pt x="37325" y="12992"/>
                    </a:lnTo>
                    <a:lnTo>
                      <a:pt x="36957" y="12992"/>
                    </a:lnTo>
                    <a:lnTo>
                      <a:pt x="36957" y="13792"/>
                    </a:lnTo>
                    <a:lnTo>
                      <a:pt x="36893" y="14452"/>
                    </a:lnTo>
                    <a:lnTo>
                      <a:pt x="36677" y="14312"/>
                    </a:lnTo>
                    <a:lnTo>
                      <a:pt x="36550" y="14312"/>
                    </a:lnTo>
                    <a:lnTo>
                      <a:pt x="36639" y="13906"/>
                    </a:lnTo>
                    <a:lnTo>
                      <a:pt x="36766" y="14058"/>
                    </a:lnTo>
                    <a:lnTo>
                      <a:pt x="36893" y="14452"/>
                    </a:lnTo>
                    <a:lnTo>
                      <a:pt x="36893" y="13741"/>
                    </a:lnTo>
                    <a:lnTo>
                      <a:pt x="36639" y="13436"/>
                    </a:lnTo>
                    <a:lnTo>
                      <a:pt x="36880" y="13627"/>
                    </a:lnTo>
                    <a:lnTo>
                      <a:pt x="36957" y="13792"/>
                    </a:lnTo>
                    <a:lnTo>
                      <a:pt x="36957" y="12992"/>
                    </a:lnTo>
                    <a:lnTo>
                      <a:pt x="36703" y="13030"/>
                    </a:lnTo>
                    <a:lnTo>
                      <a:pt x="36525" y="12725"/>
                    </a:lnTo>
                    <a:lnTo>
                      <a:pt x="36525" y="13271"/>
                    </a:lnTo>
                    <a:lnTo>
                      <a:pt x="36436" y="13436"/>
                    </a:lnTo>
                    <a:lnTo>
                      <a:pt x="36258" y="14084"/>
                    </a:lnTo>
                    <a:lnTo>
                      <a:pt x="34607" y="14185"/>
                    </a:lnTo>
                    <a:lnTo>
                      <a:pt x="34531" y="14008"/>
                    </a:lnTo>
                    <a:lnTo>
                      <a:pt x="34239" y="13525"/>
                    </a:lnTo>
                    <a:lnTo>
                      <a:pt x="34239" y="14135"/>
                    </a:lnTo>
                    <a:lnTo>
                      <a:pt x="33756" y="14135"/>
                    </a:lnTo>
                    <a:lnTo>
                      <a:pt x="33616" y="14109"/>
                    </a:lnTo>
                    <a:lnTo>
                      <a:pt x="33616" y="14452"/>
                    </a:lnTo>
                    <a:lnTo>
                      <a:pt x="33159" y="14465"/>
                    </a:lnTo>
                    <a:lnTo>
                      <a:pt x="32981" y="14465"/>
                    </a:lnTo>
                    <a:lnTo>
                      <a:pt x="32702" y="14503"/>
                    </a:lnTo>
                    <a:lnTo>
                      <a:pt x="32448" y="14389"/>
                    </a:lnTo>
                    <a:lnTo>
                      <a:pt x="32689" y="14351"/>
                    </a:lnTo>
                    <a:lnTo>
                      <a:pt x="32829" y="14351"/>
                    </a:lnTo>
                    <a:lnTo>
                      <a:pt x="32969" y="14224"/>
                    </a:lnTo>
                    <a:lnTo>
                      <a:pt x="33147" y="14325"/>
                    </a:lnTo>
                    <a:lnTo>
                      <a:pt x="33616" y="14452"/>
                    </a:lnTo>
                    <a:lnTo>
                      <a:pt x="33616" y="14109"/>
                    </a:lnTo>
                    <a:lnTo>
                      <a:pt x="33274" y="14033"/>
                    </a:lnTo>
                    <a:lnTo>
                      <a:pt x="32893" y="13754"/>
                    </a:lnTo>
                    <a:lnTo>
                      <a:pt x="32740" y="13589"/>
                    </a:lnTo>
                    <a:lnTo>
                      <a:pt x="33197" y="13677"/>
                    </a:lnTo>
                    <a:lnTo>
                      <a:pt x="33362" y="13639"/>
                    </a:lnTo>
                    <a:lnTo>
                      <a:pt x="33515" y="13462"/>
                    </a:lnTo>
                    <a:lnTo>
                      <a:pt x="33985" y="13741"/>
                    </a:lnTo>
                    <a:lnTo>
                      <a:pt x="34175" y="14071"/>
                    </a:lnTo>
                    <a:lnTo>
                      <a:pt x="34239" y="13525"/>
                    </a:lnTo>
                    <a:lnTo>
                      <a:pt x="34112" y="13436"/>
                    </a:lnTo>
                    <a:lnTo>
                      <a:pt x="34467" y="13411"/>
                    </a:lnTo>
                    <a:lnTo>
                      <a:pt x="34912" y="13309"/>
                    </a:lnTo>
                    <a:lnTo>
                      <a:pt x="35331" y="13208"/>
                    </a:lnTo>
                    <a:lnTo>
                      <a:pt x="35877" y="13208"/>
                    </a:lnTo>
                    <a:lnTo>
                      <a:pt x="36156" y="13208"/>
                    </a:lnTo>
                    <a:lnTo>
                      <a:pt x="36385" y="13195"/>
                    </a:lnTo>
                    <a:lnTo>
                      <a:pt x="36525" y="13271"/>
                    </a:lnTo>
                    <a:lnTo>
                      <a:pt x="36525" y="12725"/>
                    </a:lnTo>
                    <a:lnTo>
                      <a:pt x="36449" y="12598"/>
                    </a:lnTo>
                    <a:lnTo>
                      <a:pt x="36461" y="12242"/>
                    </a:lnTo>
                    <a:lnTo>
                      <a:pt x="36461" y="12001"/>
                    </a:lnTo>
                    <a:lnTo>
                      <a:pt x="36588" y="11798"/>
                    </a:lnTo>
                    <a:lnTo>
                      <a:pt x="36830" y="11696"/>
                    </a:lnTo>
                    <a:lnTo>
                      <a:pt x="37109" y="11569"/>
                    </a:lnTo>
                    <a:lnTo>
                      <a:pt x="37350" y="11544"/>
                    </a:lnTo>
                    <a:lnTo>
                      <a:pt x="37553" y="11658"/>
                    </a:lnTo>
                    <a:lnTo>
                      <a:pt x="37744" y="11760"/>
                    </a:lnTo>
                    <a:lnTo>
                      <a:pt x="37871" y="12001"/>
                    </a:lnTo>
                    <a:lnTo>
                      <a:pt x="37871" y="11468"/>
                    </a:lnTo>
                    <a:lnTo>
                      <a:pt x="37693" y="11379"/>
                    </a:lnTo>
                    <a:lnTo>
                      <a:pt x="37414" y="11226"/>
                    </a:lnTo>
                    <a:lnTo>
                      <a:pt x="37084" y="11239"/>
                    </a:lnTo>
                    <a:lnTo>
                      <a:pt x="36690" y="11404"/>
                    </a:lnTo>
                    <a:lnTo>
                      <a:pt x="36258" y="11607"/>
                    </a:lnTo>
                    <a:lnTo>
                      <a:pt x="36055" y="12026"/>
                    </a:lnTo>
                    <a:lnTo>
                      <a:pt x="36182" y="12547"/>
                    </a:lnTo>
                    <a:lnTo>
                      <a:pt x="36233" y="12865"/>
                    </a:lnTo>
                    <a:lnTo>
                      <a:pt x="35394" y="12877"/>
                    </a:lnTo>
                    <a:lnTo>
                      <a:pt x="34899" y="12877"/>
                    </a:lnTo>
                    <a:lnTo>
                      <a:pt x="34569" y="12649"/>
                    </a:lnTo>
                    <a:lnTo>
                      <a:pt x="34569" y="13068"/>
                    </a:lnTo>
                    <a:lnTo>
                      <a:pt x="34302" y="13119"/>
                    </a:lnTo>
                    <a:lnTo>
                      <a:pt x="33934" y="13144"/>
                    </a:lnTo>
                    <a:lnTo>
                      <a:pt x="33464" y="13119"/>
                    </a:lnTo>
                    <a:lnTo>
                      <a:pt x="33426" y="12992"/>
                    </a:lnTo>
                    <a:lnTo>
                      <a:pt x="33248" y="12687"/>
                    </a:lnTo>
                    <a:lnTo>
                      <a:pt x="33172" y="13347"/>
                    </a:lnTo>
                    <a:lnTo>
                      <a:pt x="32854" y="13296"/>
                    </a:lnTo>
                    <a:lnTo>
                      <a:pt x="32677" y="13246"/>
                    </a:lnTo>
                    <a:lnTo>
                      <a:pt x="32677" y="14020"/>
                    </a:lnTo>
                    <a:lnTo>
                      <a:pt x="32550" y="14020"/>
                    </a:lnTo>
                    <a:lnTo>
                      <a:pt x="32270" y="13982"/>
                    </a:lnTo>
                    <a:lnTo>
                      <a:pt x="32029" y="13868"/>
                    </a:lnTo>
                    <a:lnTo>
                      <a:pt x="32029" y="14351"/>
                    </a:lnTo>
                    <a:lnTo>
                      <a:pt x="31623" y="14427"/>
                    </a:lnTo>
                    <a:lnTo>
                      <a:pt x="30873" y="14325"/>
                    </a:lnTo>
                    <a:lnTo>
                      <a:pt x="30759" y="14198"/>
                    </a:lnTo>
                    <a:lnTo>
                      <a:pt x="30670" y="13931"/>
                    </a:lnTo>
                    <a:lnTo>
                      <a:pt x="30886" y="13843"/>
                    </a:lnTo>
                    <a:lnTo>
                      <a:pt x="31064" y="13881"/>
                    </a:lnTo>
                    <a:lnTo>
                      <a:pt x="31229" y="13906"/>
                    </a:lnTo>
                    <a:lnTo>
                      <a:pt x="31445" y="13931"/>
                    </a:lnTo>
                    <a:lnTo>
                      <a:pt x="31584" y="14008"/>
                    </a:lnTo>
                    <a:lnTo>
                      <a:pt x="31788" y="14160"/>
                    </a:lnTo>
                    <a:lnTo>
                      <a:pt x="31965" y="14274"/>
                    </a:lnTo>
                    <a:lnTo>
                      <a:pt x="32029" y="13868"/>
                    </a:lnTo>
                    <a:lnTo>
                      <a:pt x="31788" y="13754"/>
                    </a:lnTo>
                    <a:lnTo>
                      <a:pt x="31394" y="13500"/>
                    </a:lnTo>
                    <a:lnTo>
                      <a:pt x="31343" y="13309"/>
                    </a:lnTo>
                    <a:lnTo>
                      <a:pt x="31330" y="13182"/>
                    </a:lnTo>
                    <a:lnTo>
                      <a:pt x="31496" y="13157"/>
                    </a:lnTo>
                    <a:lnTo>
                      <a:pt x="31673" y="13157"/>
                    </a:lnTo>
                    <a:lnTo>
                      <a:pt x="32550" y="13804"/>
                    </a:lnTo>
                    <a:lnTo>
                      <a:pt x="32677" y="14020"/>
                    </a:lnTo>
                    <a:lnTo>
                      <a:pt x="32677" y="13246"/>
                    </a:lnTo>
                    <a:lnTo>
                      <a:pt x="32461" y="13182"/>
                    </a:lnTo>
                    <a:lnTo>
                      <a:pt x="31902" y="12852"/>
                    </a:lnTo>
                    <a:lnTo>
                      <a:pt x="31953" y="12725"/>
                    </a:lnTo>
                    <a:lnTo>
                      <a:pt x="31851" y="12484"/>
                    </a:lnTo>
                    <a:lnTo>
                      <a:pt x="32004" y="12509"/>
                    </a:lnTo>
                    <a:lnTo>
                      <a:pt x="32296" y="12598"/>
                    </a:lnTo>
                    <a:lnTo>
                      <a:pt x="32448" y="12636"/>
                    </a:lnTo>
                    <a:lnTo>
                      <a:pt x="32639" y="12700"/>
                    </a:lnTo>
                    <a:lnTo>
                      <a:pt x="32778" y="12725"/>
                    </a:lnTo>
                    <a:lnTo>
                      <a:pt x="33045" y="12979"/>
                    </a:lnTo>
                    <a:lnTo>
                      <a:pt x="33172" y="13347"/>
                    </a:lnTo>
                    <a:lnTo>
                      <a:pt x="33172" y="12611"/>
                    </a:lnTo>
                    <a:lnTo>
                      <a:pt x="33223" y="12484"/>
                    </a:lnTo>
                    <a:lnTo>
                      <a:pt x="33604" y="12687"/>
                    </a:lnTo>
                    <a:lnTo>
                      <a:pt x="33769" y="12687"/>
                    </a:lnTo>
                    <a:lnTo>
                      <a:pt x="33909" y="12636"/>
                    </a:lnTo>
                    <a:lnTo>
                      <a:pt x="34569" y="13068"/>
                    </a:lnTo>
                    <a:lnTo>
                      <a:pt x="34569" y="12649"/>
                    </a:lnTo>
                    <a:lnTo>
                      <a:pt x="34175" y="12293"/>
                    </a:lnTo>
                    <a:lnTo>
                      <a:pt x="33934" y="12230"/>
                    </a:lnTo>
                    <a:lnTo>
                      <a:pt x="33667" y="11595"/>
                    </a:lnTo>
                    <a:lnTo>
                      <a:pt x="33667" y="12344"/>
                    </a:lnTo>
                    <a:lnTo>
                      <a:pt x="33464" y="12255"/>
                    </a:lnTo>
                    <a:lnTo>
                      <a:pt x="33172" y="12026"/>
                    </a:lnTo>
                    <a:lnTo>
                      <a:pt x="32931" y="11531"/>
                    </a:lnTo>
                    <a:lnTo>
                      <a:pt x="32918" y="12331"/>
                    </a:lnTo>
                    <a:lnTo>
                      <a:pt x="32677" y="12395"/>
                    </a:lnTo>
                    <a:lnTo>
                      <a:pt x="32524" y="12331"/>
                    </a:lnTo>
                    <a:lnTo>
                      <a:pt x="32385" y="12306"/>
                    </a:lnTo>
                    <a:lnTo>
                      <a:pt x="32118" y="12217"/>
                    </a:lnTo>
                    <a:lnTo>
                      <a:pt x="31826" y="12128"/>
                    </a:lnTo>
                    <a:lnTo>
                      <a:pt x="31965" y="12052"/>
                    </a:lnTo>
                    <a:lnTo>
                      <a:pt x="32092" y="12052"/>
                    </a:lnTo>
                    <a:lnTo>
                      <a:pt x="32270" y="11925"/>
                    </a:lnTo>
                    <a:lnTo>
                      <a:pt x="32359" y="11798"/>
                    </a:lnTo>
                    <a:lnTo>
                      <a:pt x="32283" y="11671"/>
                    </a:lnTo>
                    <a:lnTo>
                      <a:pt x="32194" y="11455"/>
                    </a:lnTo>
                    <a:lnTo>
                      <a:pt x="32715" y="11836"/>
                    </a:lnTo>
                    <a:lnTo>
                      <a:pt x="32880" y="12217"/>
                    </a:lnTo>
                    <a:lnTo>
                      <a:pt x="32918" y="11531"/>
                    </a:lnTo>
                    <a:lnTo>
                      <a:pt x="32766" y="11442"/>
                    </a:lnTo>
                    <a:lnTo>
                      <a:pt x="33362" y="11658"/>
                    </a:lnTo>
                    <a:lnTo>
                      <a:pt x="33540" y="12026"/>
                    </a:lnTo>
                    <a:lnTo>
                      <a:pt x="33667" y="12344"/>
                    </a:lnTo>
                    <a:lnTo>
                      <a:pt x="33667" y="11595"/>
                    </a:lnTo>
                    <a:lnTo>
                      <a:pt x="33604" y="11430"/>
                    </a:lnTo>
                    <a:lnTo>
                      <a:pt x="32753" y="10960"/>
                    </a:lnTo>
                    <a:lnTo>
                      <a:pt x="32600" y="10604"/>
                    </a:lnTo>
                    <a:lnTo>
                      <a:pt x="32473" y="10452"/>
                    </a:lnTo>
                    <a:lnTo>
                      <a:pt x="32473" y="11112"/>
                    </a:lnTo>
                    <a:lnTo>
                      <a:pt x="32346" y="11112"/>
                    </a:lnTo>
                    <a:lnTo>
                      <a:pt x="32219" y="11087"/>
                    </a:lnTo>
                    <a:lnTo>
                      <a:pt x="31978" y="10960"/>
                    </a:lnTo>
                    <a:lnTo>
                      <a:pt x="31978" y="11722"/>
                    </a:lnTo>
                    <a:lnTo>
                      <a:pt x="31800" y="11722"/>
                    </a:lnTo>
                    <a:lnTo>
                      <a:pt x="31661" y="11671"/>
                    </a:lnTo>
                    <a:lnTo>
                      <a:pt x="31597" y="12738"/>
                    </a:lnTo>
                    <a:lnTo>
                      <a:pt x="31267" y="12801"/>
                    </a:lnTo>
                    <a:lnTo>
                      <a:pt x="31127" y="12712"/>
                    </a:lnTo>
                    <a:lnTo>
                      <a:pt x="31076" y="13550"/>
                    </a:lnTo>
                    <a:lnTo>
                      <a:pt x="30911" y="13550"/>
                    </a:lnTo>
                    <a:lnTo>
                      <a:pt x="30568" y="13525"/>
                    </a:lnTo>
                    <a:lnTo>
                      <a:pt x="30378" y="13373"/>
                    </a:lnTo>
                    <a:lnTo>
                      <a:pt x="30429" y="13233"/>
                    </a:lnTo>
                    <a:lnTo>
                      <a:pt x="30327" y="12852"/>
                    </a:lnTo>
                    <a:lnTo>
                      <a:pt x="29984" y="12319"/>
                    </a:lnTo>
                    <a:lnTo>
                      <a:pt x="30327" y="12458"/>
                    </a:lnTo>
                    <a:lnTo>
                      <a:pt x="30467" y="12484"/>
                    </a:lnTo>
                    <a:lnTo>
                      <a:pt x="30645" y="12636"/>
                    </a:lnTo>
                    <a:lnTo>
                      <a:pt x="30835" y="12814"/>
                    </a:lnTo>
                    <a:lnTo>
                      <a:pt x="30886" y="12941"/>
                    </a:lnTo>
                    <a:lnTo>
                      <a:pt x="31013" y="13182"/>
                    </a:lnTo>
                    <a:lnTo>
                      <a:pt x="31026" y="13373"/>
                    </a:lnTo>
                    <a:lnTo>
                      <a:pt x="31076" y="13550"/>
                    </a:lnTo>
                    <a:lnTo>
                      <a:pt x="31076" y="12623"/>
                    </a:lnTo>
                    <a:lnTo>
                      <a:pt x="30772" y="12344"/>
                    </a:lnTo>
                    <a:lnTo>
                      <a:pt x="30873" y="12141"/>
                    </a:lnTo>
                    <a:lnTo>
                      <a:pt x="30657" y="11493"/>
                    </a:lnTo>
                    <a:lnTo>
                      <a:pt x="30302" y="11176"/>
                    </a:lnTo>
                    <a:lnTo>
                      <a:pt x="30441" y="11214"/>
                    </a:lnTo>
                    <a:lnTo>
                      <a:pt x="30619" y="11277"/>
                    </a:lnTo>
                    <a:lnTo>
                      <a:pt x="30924" y="11607"/>
                    </a:lnTo>
                    <a:lnTo>
                      <a:pt x="31127" y="11811"/>
                    </a:lnTo>
                    <a:lnTo>
                      <a:pt x="31407" y="12103"/>
                    </a:lnTo>
                    <a:lnTo>
                      <a:pt x="31445" y="12255"/>
                    </a:lnTo>
                    <a:lnTo>
                      <a:pt x="31496" y="12407"/>
                    </a:lnTo>
                    <a:lnTo>
                      <a:pt x="31559" y="12573"/>
                    </a:lnTo>
                    <a:lnTo>
                      <a:pt x="31597" y="12738"/>
                    </a:lnTo>
                    <a:lnTo>
                      <a:pt x="31597" y="11658"/>
                    </a:lnTo>
                    <a:lnTo>
                      <a:pt x="31356" y="11582"/>
                    </a:lnTo>
                    <a:lnTo>
                      <a:pt x="31127" y="11366"/>
                    </a:lnTo>
                    <a:lnTo>
                      <a:pt x="30899" y="11112"/>
                    </a:lnTo>
                    <a:lnTo>
                      <a:pt x="31038" y="11023"/>
                    </a:lnTo>
                    <a:lnTo>
                      <a:pt x="31076" y="10896"/>
                    </a:lnTo>
                    <a:lnTo>
                      <a:pt x="30962" y="10731"/>
                    </a:lnTo>
                    <a:lnTo>
                      <a:pt x="31965" y="11709"/>
                    </a:lnTo>
                    <a:lnTo>
                      <a:pt x="31978" y="10960"/>
                    </a:lnTo>
                    <a:lnTo>
                      <a:pt x="31737" y="10756"/>
                    </a:lnTo>
                    <a:lnTo>
                      <a:pt x="31496" y="10452"/>
                    </a:lnTo>
                    <a:lnTo>
                      <a:pt x="31127" y="10350"/>
                    </a:lnTo>
                    <a:lnTo>
                      <a:pt x="30797" y="10274"/>
                    </a:lnTo>
                    <a:lnTo>
                      <a:pt x="30759" y="10426"/>
                    </a:lnTo>
                    <a:lnTo>
                      <a:pt x="30480" y="10223"/>
                    </a:lnTo>
                    <a:lnTo>
                      <a:pt x="31216" y="10287"/>
                    </a:lnTo>
                    <a:lnTo>
                      <a:pt x="31407" y="10007"/>
                    </a:lnTo>
                    <a:lnTo>
                      <a:pt x="31559" y="10121"/>
                    </a:lnTo>
                    <a:lnTo>
                      <a:pt x="31788" y="10312"/>
                    </a:lnTo>
                    <a:lnTo>
                      <a:pt x="31915" y="10414"/>
                    </a:lnTo>
                    <a:lnTo>
                      <a:pt x="32156" y="10591"/>
                    </a:lnTo>
                    <a:lnTo>
                      <a:pt x="32321" y="10782"/>
                    </a:lnTo>
                    <a:lnTo>
                      <a:pt x="32473" y="11112"/>
                    </a:lnTo>
                    <a:lnTo>
                      <a:pt x="32473" y="10452"/>
                    </a:lnTo>
                    <a:lnTo>
                      <a:pt x="32118" y="10147"/>
                    </a:lnTo>
                    <a:lnTo>
                      <a:pt x="31991" y="10058"/>
                    </a:lnTo>
                    <a:lnTo>
                      <a:pt x="31724" y="9842"/>
                    </a:lnTo>
                    <a:lnTo>
                      <a:pt x="31407" y="9601"/>
                    </a:lnTo>
                    <a:lnTo>
                      <a:pt x="31140" y="9588"/>
                    </a:lnTo>
                    <a:lnTo>
                      <a:pt x="30746" y="9093"/>
                    </a:lnTo>
                    <a:lnTo>
                      <a:pt x="30454" y="8724"/>
                    </a:lnTo>
                    <a:lnTo>
                      <a:pt x="29133" y="8902"/>
                    </a:lnTo>
                    <a:lnTo>
                      <a:pt x="29171" y="9220"/>
                    </a:lnTo>
                    <a:lnTo>
                      <a:pt x="30302" y="9093"/>
                    </a:lnTo>
                    <a:lnTo>
                      <a:pt x="31038" y="9969"/>
                    </a:lnTo>
                    <a:lnTo>
                      <a:pt x="30251" y="9867"/>
                    </a:lnTo>
                    <a:lnTo>
                      <a:pt x="29946" y="9867"/>
                    </a:lnTo>
                    <a:lnTo>
                      <a:pt x="29908" y="10223"/>
                    </a:lnTo>
                    <a:lnTo>
                      <a:pt x="30264" y="10477"/>
                    </a:lnTo>
                    <a:lnTo>
                      <a:pt x="30581" y="10655"/>
                    </a:lnTo>
                    <a:lnTo>
                      <a:pt x="30670" y="10845"/>
                    </a:lnTo>
                    <a:lnTo>
                      <a:pt x="30543" y="10896"/>
                    </a:lnTo>
                    <a:lnTo>
                      <a:pt x="30200" y="10833"/>
                    </a:lnTo>
                    <a:lnTo>
                      <a:pt x="29603" y="10756"/>
                    </a:lnTo>
                    <a:lnTo>
                      <a:pt x="29565" y="11023"/>
                    </a:lnTo>
                    <a:lnTo>
                      <a:pt x="29756" y="11137"/>
                    </a:lnTo>
                    <a:lnTo>
                      <a:pt x="30365" y="11645"/>
                    </a:lnTo>
                    <a:lnTo>
                      <a:pt x="30543" y="12103"/>
                    </a:lnTo>
                    <a:lnTo>
                      <a:pt x="30391" y="12141"/>
                    </a:lnTo>
                    <a:lnTo>
                      <a:pt x="30060" y="12014"/>
                    </a:lnTo>
                    <a:lnTo>
                      <a:pt x="29502" y="11798"/>
                    </a:lnTo>
                    <a:lnTo>
                      <a:pt x="29311" y="11772"/>
                    </a:lnTo>
                    <a:lnTo>
                      <a:pt x="29286" y="12039"/>
                    </a:lnTo>
                    <a:lnTo>
                      <a:pt x="29883" y="12687"/>
                    </a:lnTo>
                    <a:lnTo>
                      <a:pt x="29997" y="12903"/>
                    </a:lnTo>
                    <a:lnTo>
                      <a:pt x="30099" y="13195"/>
                    </a:lnTo>
                    <a:lnTo>
                      <a:pt x="29298" y="13055"/>
                    </a:lnTo>
                    <a:lnTo>
                      <a:pt x="28892" y="12852"/>
                    </a:lnTo>
                    <a:lnTo>
                      <a:pt x="28790" y="12712"/>
                    </a:lnTo>
                    <a:lnTo>
                      <a:pt x="28600" y="13017"/>
                    </a:lnTo>
                    <a:lnTo>
                      <a:pt x="28714" y="13157"/>
                    </a:lnTo>
                    <a:lnTo>
                      <a:pt x="29222" y="13347"/>
                    </a:lnTo>
                    <a:lnTo>
                      <a:pt x="29921" y="13538"/>
                    </a:lnTo>
                    <a:lnTo>
                      <a:pt x="30060" y="13652"/>
                    </a:lnTo>
                    <a:lnTo>
                      <a:pt x="30226" y="13868"/>
                    </a:lnTo>
                    <a:lnTo>
                      <a:pt x="30391" y="14097"/>
                    </a:lnTo>
                    <a:lnTo>
                      <a:pt x="29667" y="13944"/>
                    </a:lnTo>
                    <a:lnTo>
                      <a:pt x="29184" y="13690"/>
                    </a:lnTo>
                    <a:lnTo>
                      <a:pt x="29032" y="13652"/>
                    </a:lnTo>
                    <a:lnTo>
                      <a:pt x="28638" y="13462"/>
                    </a:lnTo>
                    <a:lnTo>
                      <a:pt x="27990" y="13068"/>
                    </a:lnTo>
                    <a:lnTo>
                      <a:pt x="27762" y="12814"/>
                    </a:lnTo>
                    <a:lnTo>
                      <a:pt x="27520" y="13055"/>
                    </a:lnTo>
                    <a:lnTo>
                      <a:pt x="27787" y="13309"/>
                    </a:lnTo>
                    <a:lnTo>
                      <a:pt x="28473" y="13754"/>
                    </a:lnTo>
                    <a:lnTo>
                      <a:pt x="28905" y="13931"/>
                    </a:lnTo>
                    <a:lnTo>
                      <a:pt x="29057" y="14008"/>
                    </a:lnTo>
                    <a:lnTo>
                      <a:pt x="29425" y="14173"/>
                    </a:lnTo>
                    <a:lnTo>
                      <a:pt x="29565" y="14249"/>
                    </a:lnTo>
                    <a:lnTo>
                      <a:pt x="30226" y="14401"/>
                    </a:lnTo>
                    <a:lnTo>
                      <a:pt x="30353" y="14427"/>
                    </a:lnTo>
                    <a:lnTo>
                      <a:pt x="30530" y="14427"/>
                    </a:lnTo>
                    <a:lnTo>
                      <a:pt x="30683" y="14579"/>
                    </a:lnTo>
                    <a:lnTo>
                      <a:pt x="31292" y="14693"/>
                    </a:lnTo>
                    <a:lnTo>
                      <a:pt x="31724" y="14693"/>
                    </a:lnTo>
                    <a:lnTo>
                      <a:pt x="31851" y="14693"/>
                    </a:lnTo>
                    <a:lnTo>
                      <a:pt x="32029" y="14668"/>
                    </a:lnTo>
                    <a:lnTo>
                      <a:pt x="32232" y="14643"/>
                    </a:lnTo>
                    <a:lnTo>
                      <a:pt x="32600" y="14795"/>
                    </a:lnTo>
                    <a:lnTo>
                      <a:pt x="32943" y="14795"/>
                    </a:lnTo>
                    <a:lnTo>
                      <a:pt x="33972" y="14757"/>
                    </a:lnTo>
                    <a:lnTo>
                      <a:pt x="34366" y="14465"/>
                    </a:lnTo>
                    <a:lnTo>
                      <a:pt x="34937" y="14554"/>
                    </a:lnTo>
                    <a:lnTo>
                      <a:pt x="36347" y="14414"/>
                    </a:lnTo>
                    <a:lnTo>
                      <a:pt x="36207" y="14820"/>
                    </a:lnTo>
                    <a:lnTo>
                      <a:pt x="36512" y="15113"/>
                    </a:lnTo>
                    <a:lnTo>
                      <a:pt x="37185" y="16103"/>
                    </a:lnTo>
                    <a:lnTo>
                      <a:pt x="37833" y="16306"/>
                    </a:lnTo>
                    <a:lnTo>
                      <a:pt x="38023" y="16332"/>
                    </a:lnTo>
                    <a:lnTo>
                      <a:pt x="38214" y="16332"/>
                    </a:lnTo>
                    <a:lnTo>
                      <a:pt x="38392" y="16256"/>
                    </a:lnTo>
                    <a:lnTo>
                      <a:pt x="38646" y="16040"/>
                    </a:lnTo>
                    <a:lnTo>
                      <a:pt x="38798" y="15836"/>
                    </a:lnTo>
                    <a:lnTo>
                      <a:pt x="38735" y="15430"/>
                    </a:lnTo>
                    <a:lnTo>
                      <a:pt x="38976" y="15430"/>
                    </a:lnTo>
                    <a:lnTo>
                      <a:pt x="39319" y="15354"/>
                    </a:lnTo>
                    <a:lnTo>
                      <a:pt x="39509" y="15138"/>
                    </a:lnTo>
                    <a:lnTo>
                      <a:pt x="39763" y="14833"/>
                    </a:lnTo>
                    <a:lnTo>
                      <a:pt x="39611" y="14503"/>
                    </a:lnTo>
                    <a:lnTo>
                      <a:pt x="39928" y="14414"/>
                    </a:lnTo>
                    <a:lnTo>
                      <a:pt x="40055" y="14249"/>
                    </a:lnTo>
                    <a:lnTo>
                      <a:pt x="40246" y="14020"/>
                    </a:lnTo>
                    <a:lnTo>
                      <a:pt x="40284" y="13728"/>
                    </a:lnTo>
                    <a:close/>
                  </a:path>
                  <a:path extrusionOk="0" h="23495" w="42545">
                    <a:moveTo>
                      <a:pt x="42443" y="2755"/>
                    </a:moveTo>
                    <a:lnTo>
                      <a:pt x="42024" y="3390"/>
                    </a:lnTo>
                    <a:lnTo>
                      <a:pt x="42024" y="3949"/>
                    </a:lnTo>
                    <a:lnTo>
                      <a:pt x="41948" y="5092"/>
                    </a:lnTo>
                    <a:lnTo>
                      <a:pt x="41744" y="4876"/>
                    </a:lnTo>
                    <a:lnTo>
                      <a:pt x="41414" y="4876"/>
                    </a:lnTo>
                    <a:lnTo>
                      <a:pt x="42024" y="3949"/>
                    </a:lnTo>
                    <a:lnTo>
                      <a:pt x="42024" y="3390"/>
                    </a:lnTo>
                    <a:lnTo>
                      <a:pt x="40779" y="5245"/>
                    </a:lnTo>
                    <a:lnTo>
                      <a:pt x="41592" y="5181"/>
                    </a:lnTo>
                    <a:lnTo>
                      <a:pt x="42214" y="5842"/>
                    </a:lnTo>
                    <a:lnTo>
                      <a:pt x="42265" y="5181"/>
                    </a:lnTo>
                    <a:lnTo>
                      <a:pt x="42354" y="3949"/>
                    </a:lnTo>
                    <a:lnTo>
                      <a:pt x="42443" y="2755"/>
                    </a:lnTo>
                    <a:close/>
                  </a:path>
                </a:pathLst>
              </a:custGeom>
              <a:solidFill>
                <a:srgbClr val="4799B8"/>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95" name="Google Shape;195;p3"/>
              <p:cNvSpPr/>
              <p:nvPr/>
            </p:nvSpPr>
            <p:spPr>
              <a:xfrm>
                <a:off x="7504937" y="6204699"/>
                <a:ext cx="31750" cy="45085"/>
              </a:xfrm>
              <a:custGeom>
                <a:rect b="b" l="l" r="r" t="t"/>
                <a:pathLst>
                  <a:path extrusionOk="0" h="45085" w="31750">
                    <a:moveTo>
                      <a:pt x="4800" y="7175"/>
                    </a:moveTo>
                    <a:lnTo>
                      <a:pt x="3352" y="6718"/>
                    </a:lnTo>
                    <a:lnTo>
                      <a:pt x="3263" y="7023"/>
                    </a:lnTo>
                    <a:lnTo>
                      <a:pt x="4699" y="7480"/>
                    </a:lnTo>
                    <a:lnTo>
                      <a:pt x="4800" y="7175"/>
                    </a:lnTo>
                    <a:close/>
                  </a:path>
                  <a:path extrusionOk="0" h="45085" w="31750">
                    <a:moveTo>
                      <a:pt x="4851" y="10401"/>
                    </a:moveTo>
                    <a:lnTo>
                      <a:pt x="4711" y="10121"/>
                    </a:lnTo>
                    <a:lnTo>
                      <a:pt x="3517" y="10706"/>
                    </a:lnTo>
                    <a:lnTo>
                      <a:pt x="3657" y="10998"/>
                    </a:lnTo>
                    <a:lnTo>
                      <a:pt x="4851" y="10401"/>
                    </a:lnTo>
                    <a:close/>
                  </a:path>
                  <a:path extrusionOk="0" h="45085" w="31750">
                    <a:moveTo>
                      <a:pt x="5372" y="11391"/>
                    </a:moveTo>
                    <a:lnTo>
                      <a:pt x="5143" y="11150"/>
                    </a:lnTo>
                    <a:lnTo>
                      <a:pt x="4241" y="12052"/>
                    </a:lnTo>
                    <a:lnTo>
                      <a:pt x="4470" y="12280"/>
                    </a:lnTo>
                    <a:lnTo>
                      <a:pt x="5372" y="11391"/>
                    </a:lnTo>
                    <a:close/>
                  </a:path>
                  <a:path extrusionOk="0" h="45085" w="31750">
                    <a:moveTo>
                      <a:pt x="7023" y="18326"/>
                    </a:moveTo>
                    <a:lnTo>
                      <a:pt x="6794" y="18161"/>
                    </a:lnTo>
                    <a:lnTo>
                      <a:pt x="6629" y="18389"/>
                    </a:lnTo>
                    <a:lnTo>
                      <a:pt x="6858" y="18554"/>
                    </a:lnTo>
                    <a:lnTo>
                      <a:pt x="7023" y="18326"/>
                    </a:lnTo>
                    <a:close/>
                  </a:path>
                  <a:path extrusionOk="0" h="45085" w="31750">
                    <a:moveTo>
                      <a:pt x="7226" y="5867"/>
                    </a:moveTo>
                    <a:lnTo>
                      <a:pt x="6070" y="3746"/>
                    </a:lnTo>
                    <a:lnTo>
                      <a:pt x="5791" y="3898"/>
                    </a:lnTo>
                    <a:lnTo>
                      <a:pt x="6946" y="6019"/>
                    </a:lnTo>
                    <a:lnTo>
                      <a:pt x="7226" y="5867"/>
                    </a:lnTo>
                    <a:close/>
                  </a:path>
                  <a:path extrusionOk="0" h="45085" w="31750">
                    <a:moveTo>
                      <a:pt x="10058" y="3251"/>
                    </a:moveTo>
                    <a:lnTo>
                      <a:pt x="9753" y="3175"/>
                    </a:lnTo>
                    <a:lnTo>
                      <a:pt x="9410" y="4406"/>
                    </a:lnTo>
                    <a:lnTo>
                      <a:pt x="9715" y="4508"/>
                    </a:lnTo>
                    <a:lnTo>
                      <a:pt x="10058" y="3251"/>
                    </a:lnTo>
                    <a:close/>
                  </a:path>
                  <a:path extrusionOk="0" h="45085" w="31750">
                    <a:moveTo>
                      <a:pt x="11277" y="3924"/>
                    </a:moveTo>
                    <a:lnTo>
                      <a:pt x="10998" y="3771"/>
                    </a:lnTo>
                    <a:lnTo>
                      <a:pt x="9867" y="5803"/>
                    </a:lnTo>
                    <a:lnTo>
                      <a:pt x="10147" y="5956"/>
                    </a:lnTo>
                    <a:lnTo>
                      <a:pt x="11277" y="3924"/>
                    </a:lnTo>
                    <a:close/>
                  </a:path>
                  <a:path extrusionOk="0" h="45085" w="31750">
                    <a:moveTo>
                      <a:pt x="13919" y="6883"/>
                    </a:moveTo>
                    <a:lnTo>
                      <a:pt x="13792" y="6591"/>
                    </a:lnTo>
                    <a:lnTo>
                      <a:pt x="12344" y="7239"/>
                    </a:lnTo>
                    <a:lnTo>
                      <a:pt x="12484" y="7518"/>
                    </a:lnTo>
                    <a:lnTo>
                      <a:pt x="13919" y="6883"/>
                    </a:lnTo>
                    <a:close/>
                  </a:path>
                  <a:path extrusionOk="0" h="45085" w="31750">
                    <a:moveTo>
                      <a:pt x="15303" y="9067"/>
                    </a:moveTo>
                    <a:lnTo>
                      <a:pt x="14668" y="8737"/>
                    </a:lnTo>
                    <a:lnTo>
                      <a:pt x="14528" y="8521"/>
                    </a:lnTo>
                    <a:lnTo>
                      <a:pt x="14528" y="8978"/>
                    </a:lnTo>
                    <a:lnTo>
                      <a:pt x="14274" y="9207"/>
                    </a:lnTo>
                    <a:lnTo>
                      <a:pt x="14071" y="9461"/>
                    </a:lnTo>
                    <a:lnTo>
                      <a:pt x="13868" y="10185"/>
                    </a:lnTo>
                    <a:lnTo>
                      <a:pt x="13881" y="10642"/>
                    </a:lnTo>
                    <a:lnTo>
                      <a:pt x="14046" y="10972"/>
                    </a:lnTo>
                    <a:lnTo>
                      <a:pt x="13754" y="11074"/>
                    </a:lnTo>
                    <a:lnTo>
                      <a:pt x="13893" y="10795"/>
                    </a:lnTo>
                    <a:lnTo>
                      <a:pt x="13741" y="10731"/>
                    </a:lnTo>
                    <a:lnTo>
                      <a:pt x="13741" y="11074"/>
                    </a:lnTo>
                    <a:lnTo>
                      <a:pt x="13385" y="11328"/>
                    </a:lnTo>
                    <a:lnTo>
                      <a:pt x="13055" y="11798"/>
                    </a:lnTo>
                    <a:lnTo>
                      <a:pt x="13030" y="11938"/>
                    </a:lnTo>
                    <a:lnTo>
                      <a:pt x="12103" y="11074"/>
                    </a:lnTo>
                    <a:lnTo>
                      <a:pt x="11899" y="11315"/>
                    </a:lnTo>
                    <a:lnTo>
                      <a:pt x="12827" y="12179"/>
                    </a:lnTo>
                    <a:lnTo>
                      <a:pt x="13030" y="11976"/>
                    </a:lnTo>
                    <a:lnTo>
                      <a:pt x="12966" y="12649"/>
                    </a:lnTo>
                    <a:lnTo>
                      <a:pt x="12065" y="12623"/>
                    </a:lnTo>
                    <a:lnTo>
                      <a:pt x="11442" y="13169"/>
                    </a:lnTo>
                    <a:lnTo>
                      <a:pt x="11303" y="13817"/>
                    </a:lnTo>
                    <a:lnTo>
                      <a:pt x="10985" y="13716"/>
                    </a:lnTo>
                    <a:lnTo>
                      <a:pt x="10248" y="13716"/>
                    </a:lnTo>
                    <a:lnTo>
                      <a:pt x="9702" y="14046"/>
                    </a:lnTo>
                    <a:lnTo>
                      <a:pt x="9436" y="14465"/>
                    </a:lnTo>
                    <a:lnTo>
                      <a:pt x="9232" y="14287"/>
                    </a:lnTo>
                    <a:lnTo>
                      <a:pt x="8851" y="13970"/>
                    </a:lnTo>
                    <a:lnTo>
                      <a:pt x="8064" y="13970"/>
                    </a:lnTo>
                    <a:lnTo>
                      <a:pt x="7467" y="14465"/>
                    </a:lnTo>
                    <a:lnTo>
                      <a:pt x="7213" y="14008"/>
                    </a:lnTo>
                    <a:lnTo>
                      <a:pt x="6845" y="13779"/>
                    </a:lnTo>
                    <a:lnTo>
                      <a:pt x="6616" y="13677"/>
                    </a:lnTo>
                    <a:lnTo>
                      <a:pt x="5918" y="13677"/>
                    </a:lnTo>
                    <a:lnTo>
                      <a:pt x="5753" y="13716"/>
                    </a:lnTo>
                    <a:lnTo>
                      <a:pt x="5600" y="13779"/>
                    </a:lnTo>
                    <a:lnTo>
                      <a:pt x="5499" y="13411"/>
                    </a:lnTo>
                    <a:lnTo>
                      <a:pt x="5410" y="13246"/>
                    </a:lnTo>
                    <a:lnTo>
                      <a:pt x="4991" y="12801"/>
                    </a:lnTo>
                    <a:lnTo>
                      <a:pt x="4495" y="12534"/>
                    </a:lnTo>
                    <a:lnTo>
                      <a:pt x="4051" y="12534"/>
                    </a:lnTo>
                    <a:lnTo>
                      <a:pt x="3924" y="11620"/>
                    </a:lnTo>
                    <a:lnTo>
                      <a:pt x="3670" y="11201"/>
                    </a:lnTo>
                    <a:lnTo>
                      <a:pt x="3365" y="10972"/>
                    </a:lnTo>
                    <a:lnTo>
                      <a:pt x="2984" y="10871"/>
                    </a:lnTo>
                    <a:lnTo>
                      <a:pt x="3302" y="10185"/>
                    </a:lnTo>
                    <a:lnTo>
                      <a:pt x="3111" y="9461"/>
                    </a:lnTo>
                    <a:lnTo>
                      <a:pt x="2514" y="8978"/>
                    </a:lnTo>
                    <a:lnTo>
                      <a:pt x="2692" y="8801"/>
                    </a:lnTo>
                    <a:lnTo>
                      <a:pt x="2794" y="8661"/>
                    </a:lnTo>
                    <a:lnTo>
                      <a:pt x="2895" y="8445"/>
                    </a:lnTo>
                    <a:lnTo>
                      <a:pt x="2895" y="7289"/>
                    </a:lnTo>
                    <a:lnTo>
                      <a:pt x="2679" y="6985"/>
                    </a:lnTo>
                    <a:lnTo>
                      <a:pt x="3009" y="6819"/>
                    </a:lnTo>
                    <a:lnTo>
                      <a:pt x="3251" y="6553"/>
                    </a:lnTo>
                    <a:lnTo>
                      <a:pt x="3530" y="5981"/>
                    </a:lnTo>
                    <a:lnTo>
                      <a:pt x="3479" y="5588"/>
                    </a:lnTo>
                    <a:lnTo>
                      <a:pt x="4457" y="6248"/>
                    </a:lnTo>
                    <a:lnTo>
                      <a:pt x="5029" y="6718"/>
                    </a:lnTo>
                    <a:lnTo>
                      <a:pt x="5118" y="6997"/>
                    </a:lnTo>
                    <a:lnTo>
                      <a:pt x="4851" y="7759"/>
                    </a:lnTo>
                    <a:lnTo>
                      <a:pt x="5689" y="7251"/>
                    </a:lnTo>
                    <a:lnTo>
                      <a:pt x="6362" y="7734"/>
                    </a:lnTo>
                    <a:lnTo>
                      <a:pt x="6261" y="8051"/>
                    </a:lnTo>
                    <a:lnTo>
                      <a:pt x="5334" y="8051"/>
                    </a:lnTo>
                    <a:lnTo>
                      <a:pt x="3200" y="8064"/>
                    </a:lnTo>
                    <a:lnTo>
                      <a:pt x="3200" y="8394"/>
                    </a:lnTo>
                    <a:lnTo>
                      <a:pt x="5461" y="8394"/>
                    </a:lnTo>
                    <a:lnTo>
                      <a:pt x="5461" y="8166"/>
                    </a:lnTo>
                    <a:lnTo>
                      <a:pt x="5892" y="8509"/>
                    </a:lnTo>
                    <a:lnTo>
                      <a:pt x="6007" y="8813"/>
                    </a:lnTo>
                    <a:lnTo>
                      <a:pt x="5778" y="9398"/>
                    </a:lnTo>
                    <a:lnTo>
                      <a:pt x="5638" y="8877"/>
                    </a:lnTo>
                    <a:lnTo>
                      <a:pt x="3238" y="9271"/>
                    </a:lnTo>
                    <a:lnTo>
                      <a:pt x="3302" y="9601"/>
                    </a:lnTo>
                    <a:lnTo>
                      <a:pt x="5537" y="9182"/>
                    </a:lnTo>
                    <a:lnTo>
                      <a:pt x="5321" y="9817"/>
                    </a:lnTo>
                    <a:lnTo>
                      <a:pt x="4406" y="9817"/>
                    </a:lnTo>
                    <a:lnTo>
                      <a:pt x="4965" y="10261"/>
                    </a:lnTo>
                    <a:lnTo>
                      <a:pt x="5080" y="10553"/>
                    </a:lnTo>
                    <a:lnTo>
                      <a:pt x="4787" y="11303"/>
                    </a:lnTo>
                    <a:lnTo>
                      <a:pt x="5651" y="10795"/>
                    </a:lnTo>
                    <a:lnTo>
                      <a:pt x="6311" y="11252"/>
                    </a:lnTo>
                    <a:lnTo>
                      <a:pt x="5295" y="12636"/>
                    </a:lnTo>
                    <a:lnTo>
                      <a:pt x="5549" y="12839"/>
                    </a:lnTo>
                    <a:lnTo>
                      <a:pt x="6819" y="11061"/>
                    </a:lnTo>
                    <a:lnTo>
                      <a:pt x="6565" y="10896"/>
                    </a:lnTo>
                    <a:lnTo>
                      <a:pt x="6375" y="11150"/>
                    </a:lnTo>
                    <a:lnTo>
                      <a:pt x="6286" y="10795"/>
                    </a:lnTo>
                    <a:lnTo>
                      <a:pt x="6223" y="10553"/>
                    </a:lnTo>
                    <a:lnTo>
                      <a:pt x="6311" y="10261"/>
                    </a:lnTo>
                    <a:lnTo>
                      <a:pt x="6616" y="10007"/>
                    </a:lnTo>
                    <a:lnTo>
                      <a:pt x="6946" y="10261"/>
                    </a:lnTo>
                    <a:lnTo>
                      <a:pt x="7061" y="10541"/>
                    </a:lnTo>
                    <a:lnTo>
                      <a:pt x="6781" y="11303"/>
                    </a:lnTo>
                    <a:lnTo>
                      <a:pt x="7632" y="10795"/>
                    </a:lnTo>
                    <a:lnTo>
                      <a:pt x="8369" y="11328"/>
                    </a:lnTo>
                    <a:lnTo>
                      <a:pt x="8318" y="11493"/>
                    </a:lnTo>
                    <a:lnTo>
                      <a:pt x="7454" y="11493"/>
                    </a:lnTo>
                    <a:lnTo>
                      <a:pt x="7213" y="11277"/>
                    </a:lnTo>
                    <a:lnTo>
                      <a:pt x="6426" y="13449"/>
                    </a:lnTo>
                    <a:lnTo>
                      <a:pt x="6731" y="13563"/>
                    </a:lnTo>
                    <a:lnTo>
                      <a:pt x="7442" y="11531"/>
                    </a:lnTo>
                    <a:lnTo>
                      <a:pt x="7962" y="11938"/>
                    </a:lnTo>
                    <a:lnTo>
                      <a:pt x="8077" y="12242"/>
                    </a:lnTo>
                    <a:lnTo>
                      <a:pt x="7785" y="12992"/>
                    </a:lnTo>
                    <a:lnTo>
                      <a:pt x="8648" y="12471"/>
                    </a:lnTo>
                    <a:lnTo>
                      <a:pt x="9436" y="13017"/>
                    </a:lnTo>
                    <a:lnTo>
                      <a:pt x="9283" y="12471"/>
                    </a:lnTo>
                    <a:lnTo>
                      <a:pt x="9220" y="12242"/>
                    </a:lnTo>
                    <a:lnTo>
                      <a:pt x="9309" y="11938"/>
                    </a:lnTo>
                    <a:lnTo>
                      <a:pt x="9690" y="11620"/>
                    </a:lnTo>
                    <a:lnTo>
                      <a:pt x="10477" y="13487"/>
                    </a:lnTo>
                    <a:lnTo>
                      <a:pt x="10769" y="13347"/>
                    </a:lnTo>
                    <a:lnTo>
                      <a:pt x="9944" y="11328"/>
                    </a:lnTo>
                    <a:lnTo>
                      <a:pt x="9639" y="11455"/>
                    </a:lnTo>
                    <a:lnTo>
                      <a:pt x="8940" y="11493"/>
                    </a:lnTo>
                    <a:lnTo>
                      <a:pt x="8940" y="11823"/>
                    </a:lnTo>
                    <a:lnTo>
                      <a:pt x="8890" y="12242"/>
                    </a:lnTo>
                    <a:lnTo>
                      <a:pt x="8661" y="12090"/>
                    </a:lnTo>
                    <a:lnTo>
                      <a:pt x="8407" y="12242"/>
                    </a:lnTo>
                    <a:lnTo>
                      <a:pt x="8483" y="11938"/>
                    </a:lnTo>
                    <a:lnTo>
                      <a:pt x="8318" y="11823"/>
                    </a:lnTo>
                    <a:lnTo>
                      <a:pt x="8547" y="11823"/>
                    </a:lnTo>
                    <a:lnTo>
                      <a:pt x="8623" y="11607"/>
                    </a:lnTo>
                    <a:lnTo>
                      <a:pt x="8674" y="11823"/>
                    </a:lnTo>
                    <a:lnTo>
                      <a:pt x="8940" y="11823"/>
                    </a:lnTo>
                    <a:lnTo>
                      <a:pt x="8940" y="11493"/>
                    </a:lnTo>
                    <a:lnTo>
                      <a:pt x="8636" y="10566"/>
                    </a:lnTo>
                    <a:lnTo>
                      <a:pt x="8394" y="11277"/>
                    </a:lnTo>
                    <a:lnTo>
                      <a:pt x="8267" y="10795"/>
                    </a:lnTo>
                    <a:lnTo>
                      <a:pt x="8191" y="10553"/>
                    </a:lnTo>
                    <a:lnTo>
                      <a:pt x="7848" y="10541"/>
                    </a:lnTo>
                    <a:lnTo>
                      <a:pt x="7391" y="10553"/>
                    </a:lnTo>
                    <a:lnTo>
                      <a:pt x="7467" y="10261"/>
                    </a:lnTo>
                    <a:lnTo>
                      <a:pt x="7289" y="10121"/>
                    </a:lnTo>
                    <a:lnTo>
                      <a:pt x="7531" y="10121"/>
                    </a:lnTo>
                    <a:lnTo>
                      <a:pt x="7594" y="9906"/>
                    </a:lnTo>
                    <a:lnTo>
                      <a:pt x="7658" y="10121"/>
                    </a:lnTo>
                    <a:lnTo>
                      <a:pt x="7924" y="10121"/>
                    </a:lnTo>
                    <a:lnTo>
                      <a:pt x="7874" y="10401"/>
                    </a:lnTo>
                    <a:lnTo>
                      <a:pt x="8153" y="10401"/>
                    </a:lnTo>
                    <a:lnTo>
                      <a:pt x="8267" y="10261"/>
                    </a:lnTo>
                    <a:lnTo>
                      <a:pt x="8636" y="9956"/>
                    </a:lnTo>
                    <a:lnTo>
                      <a:pt x="9029" y="10261"/>
                    </a:lnTo>
                    <a:lnTo>
                      <a:pt x="9131" y="10541"/>
                    </a:lnTo>
                    <a:lnTo>
                      <a:pt x="8864" y="11303"/>
                    </a:lnTo>
                    <a:lnTo>
                      <a:pt x="9715" y="10795"/>
                    </a:lnTo>
                    <a:lnTo>
                      <a:pt x="10515" y="11353"/>
                    </a:lnTo>
                    <a:lnTo>
                      <a:pt x="11696" y="12827"/>
                    </a:lnTo>
                    <a:lnTo>
                      <a:pt x="11950" y="12611"/>
                    </a:lnTo>
                    <a:lnTo>
                      <a:pt x="10896" y="11277"/>
                    </a:lnTo>
                    <a:lnTo>
                      <a:pt x="11722" y="10795"/>
                    </a:lnTo>
                    <a:lnTo>
                      <a:pt x="12509" y="11328"/>
                    </a:lnTo>
                    <a:lnTo>
                      <a:pt x="12357" y="10795"/>
                    </a:lnTo>
                    <a:lnTo>
                      <a:pt x="12293" y="10553"/>
                    </a:lnTo>
                    <a:lnTo>
                      <a:pt x="12369" y="10261"/>
                    </a:lnTo>
                    <a:lnTo>
                      <a:pt x="12509" y="10147"/>
                    </a:lnTo>
                    <a:lnTo>
                      <a:pt x="12395" y="10414"/>
                    </a:lnTo>
                    <a:lnTo>
                      <a:pt x="13741" y="11074"/>
                    </a:lnTo>
                    <a:lnTo>
                      <a:pt x="13741" y="10731"/>
                    </a:lnTo>
                    <a:lnTo>
                      <a:pt x="12522" y="10147"/>
                    </a:lnTo>
                    <a:lnTo>
                      <a:pt x="12776" y="9931"/>
                    </a:lnTo>
                    <a:lnTo>
                      <a:pt x="12915" y="9817"/>
                    </a:lnTo>
                    <a:lnTo>
                      <a:pt x="12014" y="9817"/>
                    </a:lnTo>
                    <a:lnTo>
                      <a:pt x="12014" y="10134"/>
                    </a:lnTo>
                    <a:lnTo>
                      <a:pt x="11963" y="10553"/>
                    </a:lnTo>
                    <a:lnTo>
                      <a:pt x="11734" y="10414"/>
                    </a:lnTo>
                    <a:lnTo>
                      <a:pt x="11493" y="10553"/>
                    </a:lnTo>
                    <a:lnTo>
                      <a:pt x="11557" y="10261"/>
                    </a:lnTo>
                    <a:lnTo>
                      <a:pt x="11391" y="10134"/>
                    </a:lnTo>
                    <a:lnTo>
                      <a:pt x="11620" y="10134"/>
                    </a:lnTo>
                    <a:lnTo>
                      <a:pt x="11696" y="9931"/>
                    </a:lnTo>
                    <a:lnTo>
                      <a:pt x="11760" y="10134"/>
                    </a:lnTo>
                    <a:lnTo>
                      <a:pt x="12014" y="10134"/>
                    </a:lnTo>
                    <a:lnTo>
                      <a:pt x="12014" y="9817"/>
                    </a:lnTo>
                    <a:lnTo>
                      <a:pt x="11811" y="9232"/>
                    </a:lnTo>
                    <a:lnTo>
                      <a:pt x="13906" y="9601"/>
                    </a:lnTo>
                    <a:lnTo>
                      <a:pt x="13944" y="9271"/>
                    </a:lnTo>
                    <a:lnTo>
                      <a:pt x="11734" y="8890"/>
                    </a:lnTo>
                    <a:lnTo>
                      <a:pt x="11391" y="9817"/>
                    </a:lnTo>
                    <a:lnTo>
                      <a:pt x="11150" y="9817"/>
                    </a:lnTo>
                    <a:lnTo>
                      <a:pt x="11150" y="10553"/>
                    </a:lnTo>
                    <a:lnTo>
                      <a:pt x="10871" y="11252"/>
                    </a:lnTo>
                    <a:lnTo>
                      <a:pt x="10718" y="11036"/>
                    </a:lnTo>
                    <a:lnTo>
                      <a:pt x="10464" y="11214"/>
                    </a:lnTo>
                    <a:lnTo>
                      <a:pt x="10350" y="10795"/>
                    </a:lnTo>
                    <a:lnTo>
                      <a:pt x="10274" y="10553"/>
                    </a:lnTo>
                    <a:lnTo>
                      <a:pt x="9931" y="10541"/>
                    </a:lnTo>
                    <a:lnTo>
                      <a:pt x="9474" y="10553"/>
                    </a:lnTo>
                    <a:lnTo>
                      <a:pt x="9550" y="10261"/>
                    </a:lnTo>
                    <a:lnTo>
                      <a:pt x="9372" y="10121"/>
                    </a:lnTo>
                    <a:lnTo>
                      <a:pt x="9613" y="10121"/>
                    </a:lnTo>
                    <a:lnTo>
                      <a:pt x="9677" y="9918"/>
                    </a:lnTo>
                    <a:lnTo>
                      <a:pt x="9740" y="10121"/>
                    </a:lnTo>
                    <a:lnTo>
                      <a:pt x="10007" y="10121"/>
                    </a:lnTo>
                    <a:lnTo>
                      <a:pt x="9956" y="10401"/>
                    </a:lnTo>
                    <a:lnTo>
                      <a:pt x="10236" y="10401"/>
                    </a:lnTo>
                    <a:lnTo>
                      <a:pt x="10350" y="10261"/>
                    </a:lnTo>
                    <a:lnTo>
                      <a:pt x="10680" y="9994"/>
                    </a:lnTo>
                    <a:lnTo>
                      <a:pt x="11036" y="10261"/>
                    </a:lnTo>
                    <a:lnTo>
                      <a:pt x="11150" y="10553"/>
                    </a:lnTo>
                    <a:lnTo>
                      <a:pt x="11150" y="9817"/>
                    </a:lnTo>
                    <a:lnTo>
                      <a:pt x="10896" y="9817"/>
                    </a:lnTo>
                    <a:lnTo>
                      <a:pt x="10477" y="9817"/>
                    </a:lnTo>
                    <a:lnTo>
                      <a:pt x="9969" y="9817"/>
                    </a:lnTo>
                    <a:lnTo>
                      <a:pt x="9867" y="9499"/>
                    </a:lnTo>
                    <a:lnTo>
                      <a:pt x="10617" y="9042"/>
                    </a:lnTo>
                    <a:lnTo>
                      <a:pt x="11417" y="9588"/>
                    </a:lnTo>
                    <a:lnTo>
                      <a:pt x="11264" y="9042"/>
                    </a:lnTo>
                    <a:lnTo>
                      <a:pt x="11201" y="8813"/>
                    </a:lnTo>
                    <a:lnTo>
                      <a:pt x="11277" y="8509"/>
                    </a:lnTo>
                    <a:lnTo>
                      <a:pt x="11658" y="8178"/>
                    </a:lnTo>
                    <a:lnTo>
                      <a:pt x="11798" y="8051"/>
                    </a:lnTo>
                    <a:lnTo>
                      <a:pt x="10909" y="8051"/>
                    </a:lnTo>
                    <a:lnTo>
                      <a:pt x="10909" y="8382"/>
                    </a:lnTo>
                    <a:lnTo>
                      <a:pt x="10858" y="8813"/>
                    </a:lnTo>
                    <a:lnTo>
                      <a:pt x="10629" y="8661"/>
                    </a:lnTo>
                    <a:lnTo>
                      <a:pt x="10388" y="8813"/>
                    </a:lnTo>
                    <a:lnTo>
                      <a:pt x="10464" y="8509"/>
                    </a:lnTo>
                    <a:lnTo>
                      <a:pt x="10287" y="8382"/>
                    </a:lnTo>
                    <a:lnTo>
                      <a:pt x="10515" y="8382"/>
                    </a:lnTo>
                    <a:lnTo>
                      <a:pt x="10591" y="8178"/>
                    </a:lnTo>
                    <a:lnTo>
                      <a:pt x="10642" y="8382"/>
                    </a:lnTo>
                    <a:lnTo>
                      <a:pt x="10909" y="8382"/>
                    </a:lnTo>
                    <a:lnTo>
                      <a:pt x="10909" y="8051"/>
                    </a:lnTo>
                    <a:lnTo>
                      <a:pt x="10782" y="7747"/>
                    </a:lnTo>
                    <a:lnTo>
                      <a:pt x="11595" y="7251"/>
                    </a:lnTo>
                    <a:lnTo>
                      <a:pt x="12395" y="7810"/>
                    </a:lnTo>
                    <a:lnTo>
                      <a:pt x="12242" y="7251"/>
                    </a:lnTo>
                    <a:lnTo>
                      <a:pt x="12166" y="6997"/>
                    </a:lnTo>
                    <a:lnTo>
                      <a:pt x="12255" y="6718"/>
                    </a:lnTo>
                    <a:lnTo>
                      <a:pt x="12661" y="6362"/>
                    </a:lnTo>
                    <a:lnTo>
                      <a:pt x="12788" y="6248"/>
                    </a:lnTo>
                    <a:lnTo>
                      <a:pt x="12433" y="6248"/>
                    </a:lnTo>
                    <a:lnTo>
                      <a:pt x="13500" y="5499"/>
                    </a:lnTo>
                    <a:lnTo>
                      <a:pt x="13309" y="5232"/>
                    </a:lnTo>
                    <a:lnTo>
                      <a:pt x="12230" y="6019"/>
                    </a:lnTo>
                    <a:lnTo>
                      <a:pt x="12382" y="6248"/>
                    </a:lnTo>
                    <a:lnTo>
                      <a:pt x="11899" y="6248"/>
                    </a:lnTo>
                    <a:lnTo>
                      <a:pt x="11899" y="6578"/>
                    </a:lnTo>
                    <a:lnTo>
                      <a:pt x="11823" y="6997"/>
                    </a:lnTo>
                    <a:lnTo>
                      <a:pt x="11607" y="6858"/>
                    </a:lnTo>
                    <a:lnTo>
                      <a:pt x="11366" y="6997"/>
                    </a:lnTo>
                    <a:lnTo>
                      <a:pt x="11442" y="6718"/>
                    </a:lnTo>
                    <a:lnTo>
                      <a:pt x="11264" y="6578"/>
                    </a:lnTo>
                    <a:lnTo>
                      <a:pt x="11506" y="6578"/>
                    </a:lnTo>
                    <a:lnTo>
                      <a:pt x="11569" y="6362"/>
                    </a:lnTo>
                    <a:lnTo>
                      <a:pt x="11633" y="6578"/>
                    </a:lnTo>
                    <a:lnTo>
                      <a:pt x="11899" y="6578"/>
                    </a:lnTo>
                    <a:lnTo>
                      <a:pt x="11899" y="6248"/>
                    </a:lnTo>
                    <a:lnTo>
                      <a:pt x="11607" y="5473"/>
                    </a:lnTo>
                    <a:lnTo>
                      <a:pt x="12357" y="4673"/>
                    </a:lnTo>
                    <a:lnTo>
                      <a:pt x="12115" y="4457"/>
                    </a:lnTo>
                    <a:lnTo>
                      <a:pt x="10858" y="5791"/>
                    </a:lnTo>
                    <a:lnTo>
                      <a:pt x="11099" y="6019"/>
                    </a:lnTo>
                    <a:lnTo>
                      <a:pt x="11468" y="5626"/>
                    </a:lnTo>
                    <a:lnTo>
                      <a:pt x="11264" y="6248"/>
                    </a:lnTo>
                    <a:lnTo>
                      <a:pt x="11036" y="6248"/>
                    </a:lnTo>
                    <a:lnTo>
                      <a:pt x="11036" y="6997"/>
                    </a:lnTo>
                    <a:lnTo>
                      <a:pt x="10769" y="7708"/>
                    </a:lnTo>
                    <a:lnTo>
                      <a:pt x="10604" y="7137"/>
                    </a:lnTo>
                    <a:lnTo>
                      <a:pt x="10414" y="7696"/>
                    </a:lnTo>
                    <a:lnTo>
                      <a:pt x="10375" y="7569"/>
                    </a:lnTo>
                    <a:lnTo>
                      <a:pt x="10375" y="7772"/>
                    </a:lnTo>
                    <a:lnTo>
                      <a:pt x="10287" y="8051"/>
                    </a:lnTo>
                    <a:lnTo>
                      <a:pt x="10045" y="8051"/>
                    </a:lnTo>
                    <a:lnTo>
                      <a:pt x="10045" y="8813"/>
                    </a:lnTo>
                    <a:lnTo>
                      <a:pt x="9829" y="9385"/>
                    </a:lnTo>
                    <a:lnTo>
                      <a:pt x="9677" y="8864"/>
                    </a:lnTo>
                    <a:lnTo>
                      <a:pt x="9385" y="9817"/>
                    </a:lnTo>
                    <a:lnTo>
                      <a:pt x="8813" y="9817"/>
                    </a:lnTo>
                    <a:lnTo>
                      <a:pt x="8470" y="9817"/>
                    </a:lnTo>
                    <a:lnTo>
                      <a:pt x="7899" y="9817"/>
                    </a:lnTo>
                    <a:lnTo>
                      <a:pt x="7772" y="9436"/>
                    </a:lnTo>
                    <a:lnTo>
                      <a:pt x="8534" y="8978"/>
                    </a:lnTo>
                    <a:lnTo>
                      <a:pt x="9334" y="9537"/>
                    </a:lnTo>
                    <a:lnTo>
                      <a:pt x="9169" y="8978"/>
                    </a:lnTo>
                    <a:lnTo>
                      <a:pt x="9093" y="8737"/>
                    </a:lnTo>
                    <a:lnTo>
                      <a:pt x="9156" y="8458"/>
                    </a:lnTo>
                    <a:lnTo>
                      <a:pt x="9499" y="8166"/>
                    </a:lnTo>
                    <a:lnTo>
                      <a:pt x="9944" y="8509"/>
                    </a:lnTo>
                    <a:lnTo>
                      <a:pt x="10045" y="8813"/>
                    </a:lnTo>
                    <a:lnTo>
                      <a:pt x="10045" y="8051"/>
                    </a:lnTo>
                    <a:lnTo>
                      <a:pt x="9626" y="8051"/>
                    </a:lnTo>
                    <a:lnTo>
                      <a:pt x="8826" y="7988"/>
                    </a:lnTo>
                    <a:lnTo>
                      <a:pt x="8826" y="8318"/>
                    </a:lnTo>
                    <a:lnTo>
                      <a:pt x="8750" y="8737"/>
                    </a:lnTo>
                    <a:lnTo>
                      <a:pt x="8547" y="8597"/>
                    </a:lnTo>
                    <a:lnTo>
                      <a:pt x="8293" y="8737"/>
                    </a:lnTo>
                    <a:lnTo>
                      <a:pt x="8382" y="8458"/>
                    </a:lnTo>
                    <a:lnTo>
                      <a:pt x="8191" y="8318"/>
                    </a:lnTo>
                    <a:lnTo>
                      <a:pt x="8432" y="8318"/>
                    </a:lnTo>
                    <a:lnTo>
                      <a:pt x="8496" y="8102"/>
                    </a:lnTo>
                    <a:lnTo>
                      <a:pt x="8559" y="8318"/>
                    </a:lnTo>
                    <a:lnTo>
                      <a:pt x="8826" y="8318"/>
                    </a:lnTo>
                    <a:lnTo>
                      <a:pt x="8826" y="7988"/>
                    </a:lnTo>
                    <a:lnTo>
                      <a:pt x="8496" y="7061"/>
                    </a:lnTo>
                    <a:lnTo>
                      <a:pt x="8369" y="7454"/>
                    </a:lnTo>
                    <a:lnTo>
                      <a:pt x="8318" y="7251"/>
                    </a:lnTo>
                    <a:lnTo>
                      <a:pt x="8293" y="7683"/>
                    </a:lnTo>
                    <a:lnTo>
                      <a:pt x="8204" y="7988"/>
                    </a:lnTo>
                    <a:lnTo>
                      <a:pt x="7950" y="7988"/>
                    </a:lnTo>
                    <a:lnTo>
                      <a:pt x="7950" y="8737"/>
                    </a:lnTo>
                    <a:lnTo>
                      <a:pt x="7747" y="9309"/>
                    </a:lnTo>
                    <a:lnTo>
                      <a:pt x="7620" y="8877"/>
                    </a:lnTo>
                    <a:lnTo>
                      <a:pt x="7302" y="9817"/>
                    </a:lnTo>
                    <a:lnTo>
                      <a:pt x="6832" y="9817"/>
                    </a:lnTo>
                    <a:lnTo>
                      <a:pt x="6388" y="9817"/>
                    </a:lnTo>
                    <a:lnTo>
                      <a:pt x="5943" y="9817"/>
                    </a:lnTo>
                    <a:lnTo>
                      <a:pt x="5943" y="10134"/>
                    </a:lnTo>
                    <a:lnTo>
                      <a:pt x="5892" y="10553"/>
                    </a:lnTo>
                    <a:lnTo>
                      <a:pt x="5664" y="10414"/>
                    </a:lnTo>
                    <a:lnTo>
                      <a:pt x="5410" y="10553"/>
                    </a:lnTo>
                    <a:lnTo>
                      <a:pt x="5486" y="10261"/>
                    </a:lnTo>
                    <a:lnTo>
                      <a:pt x="5308" y="10134"/>
                    </a:lnTo>
                    <a:lnTo>
                      <a:pt x="5549" y="10134"/>
                    </a:lnTo>
                    <a:lnTo>
                      <a:pt x="5626" y="9931"/>
                    </a:lnTo>
                    <a:lnTo>
                      <a:pt x="5676" y="10134"/>
                    </a:lnTo>
                    <a:lnTo>
                      <a:pt x="5943" y="10134"/>
                    </a:lnTo>
                    <a:lnTo>
                      <a:pt x="5943" y="9817"/>
                    </a:lnTo>
                    <a:lnTo>
                      <a:pt x="5816" y="9499"/>
                    </a:lnTo>
                    <a:lnTo>
                      <a:pt x="6578" y="9042"/>
                    </a:lnTo>
                    <a:lnTo>
                      <a:pt x="7366" y="9588"/>
                    </a:lnTo>
                    <a:lnTo>
                      <a:pt x="7213" y="9042"/>
                    </a:lnTo>
                    <a:lnTo>
                      <a:pt x="7150" y="8813"/>
                    </a:lnTo>
                    <a:lnTo>
                      <a:pt x="7239" y="8509"/>
                    </a:lnTo>
                    <a:lnTo>
                      <a:pt x="7569" y="8229"/>
                    </a:lnTo>
                    <a:lnTo>
                      <a:pt x="7874" y="8458"/>
                    </a:lnTo>
                    <a:lnTo>
                      <a:pt x="7950" y="8737"/>
                    </a:lnTo>
                    <a:lnTo>
                      <a:pt x="7950" y="7988"/>
                    </a:lnTo>
                    <a:lnTo>
                      <a:pt x="7289" y="7988"/>
                    </a:lnTo>
                    <a:lnTo>
                      <a:pt x="6870" y="8051"/>
                    </a:lnTo>
                    <a:lnTo>
                      <a:pt x="6870" y="8382"/>
                    </a:lnTo>
                    <a:lnTo>
                      <a:pt x="6819" y="8813"/>
                    </a:lnTo>
                    <a:lnTo>
                      <a:pt x="6591" y="8661"/>
                    </a:lnTo>
                    <a:lnTo>
                      <a:pt x="6350" y="8813"/>
                    </a:lnTo>
                    <a:lnTo>
                      <a:pt x="6413" y="8509"/>
                    </a:lnTo>
                    <a:lnTo>
                      <a:pt x="6248" y="8382"/>
                    </a:lnTo>
                    <a:lnTo>
                      <a:pt x="6489" y="8382"/>
                    </a:lnTo>
                    <a:lnTo>
                      <a:pt x="6553" y="8178"/>
                    </a:lnTo>
                    <a:lnTo>
                      <a:pt x="6616" y="8382"/>
                    </a:lnTo>
                    <a:lnTo>
                      <a:pt x="6870" y="8382"/>
                    </a:lnTo>
                    <a:lnTo>
                      <a:pt x="6870" y="8051"/>
                    </a:lnTo>
                    <a:lnTo>
                      <a:pt x="6565" y="7137"/>
                    </a:lnTo>
                    <a:lnTo>
                      <a:pt x="6413" y="7581"/>
                    </a:lnTo>
                    <a:lnTo>
                      <a:pt x="6324" y="7251"/>
                    </a:lnTo>
                    <a:lnTo>
                      <a:pt x="6248" y="6997"/>
                    </a:lnTo>
                    <a:lnTo>
                      <a:pt x="6337" y="6718"/>
                    </a:lnTo>
                    <a:lnTo>
                      <a:pt x="6654" y="6438"/>
                    </a:lnTo>
                    <a:lnTo>
                      <a:pt x="7023" y="6718"/>
                    </a:lnTo>
                    <a:lnTo>
                      <a:pt x="7099" y="6997"/>
                    </a:lnTo>
                    <a:lnTo>
                      <a:pt x="6832" y="7759"/>
                    </a:lnTo>
                    <a:lnTo>
                      <a:pt x="7683" y="7251"/>
                    </a:lnTo>
                    <a:lnTo>
                      <a:pt x="8293" y="7683"/>
                    </a:lnTo>
                    <a:lnTo>
                      <a:pt x="8293" y="7175"/>
                    </a:lnTo>
                    <a:lnTo>
                      <a:pt x="8242" y="6997"/>
                    </a:lnTo>
                    <a:lnTo>
                      <a:pt x="8318" y="6718"/>
                    </a:lnTo>
                    <a:lnTo>
                      <a:pt x="8636" y="6438"/>
                    </a:lnTo>
                    <a:lnTo>
                      <a:pt x="8991" y="6718"/>
                    </a:lnTo>
                    <a:lnTo>
                      <a:pt x="9080" y="6997"/>
                    </a:lnTo>
                    <a:lnTo>
                      <a:pt x="8813" y="7759"/>
                    </a:lnTo>
                    <a:lnTo>
                      <a:pt x="9639" y="7251"/>
                    </a:lnTo>
                    <a:lnTo>
                      <a:pt x="10375" y="7772"/>
                    </a:lnTo>
                    <a:lnTo>
                      <a:pt x="10375" y="7569"/>
                    </a:lnTo>
                    <a:lnTo>
                      <a:pt x="10287" y="7251"/>
                    </a:lnTo>
                    <a:lnTo>
                      <a:pt x="10210" y="6997"/>
                    </a:lnTo>
                    <a:lnTo>
                      <a:pt x="10299" y="6718"/>
                    </a:lnTo>
                    <a:lnTo>
                      <a:pt x="10604" y="6451"/>
                    </a:lnTo>
                    <a:lnTo>
                      <a:pt x="10947" y="6718"/>
                    </a:lnTo>
                    <a:lnTo>
                      <a:pt x="11036" y="6997"/>
                    </a:lnTo>
                    <a:lnTo>
                      <a:pt x="11036" y="6248"/>
                    </a:lnTo>
                    <a:lnTo>
                      <a:pt x="10845" y="6248"/>
                    </a:lnTo>
                    <a:lnTo>
                      <a:pt x="10363" y="6248"/>
                    </a:lnTo>
                    <a:lnTo>
                      <a:pt x="9956" y="6248"/>
                    </a:lnTo>
                    <a:lnTo>
                      <a:pt x="9956" y="6578"/>
                    </a:lnTo>
                    <a:lnTo>
                      <a:pt x="9880" y="6997"/>
                    </a:lnTo>
                    <a:lnTo>
                      <a:pt x="9664" y="6858"/>
                    </a:lnTo>
                    <a:lnTo>
                      <a:pt x="9423" y="6997"/>
                    </a:lnTo>
                    <a:lnTo>
                      <a:pt x="9486" y="6718"/>
                    </a:lnTo>
                    <a:lnTo>
                      <a:pt x="9321" y="6578"/>
                    </a:lnTo>
                    <a:lnTo>
                      <a:pt x="9563" y="6578"/>
                    </a:lnTo>
                    <a:lnTo>
                      <a:pt x="9626" y="6375"/>
                    </a:lnTo>
                    <a:lnTo>
                      <a:pt x="9690" y="6578"/>
                    </a:lnTo>
                    <a:lnTo>
                      <a:pt x="9956" y="6578"/>
                    </a:lnTo>
                    <a:lnTo>
                      <a:pt x="9956" y="6248"/>
                    </a:lnTo>
                    <a:lnTo>
                      <a:pt x="9639" y="5321"/>
                    </a:lnTo>
                    <a:lnTo>
                      <a:pt x="9359" y="6146"/>
                    </a:lnTo>
                    <a:lnTo>
                      <a:pt x="8864" y="6248"/>
                    </a:lnTo>
                    <a:lnTo>
                      <a:pt x="8420" y="6248"/>
                    </a:lnTo>
                    <a:lnTo>
                      <a:pt x="7975" y="6248"/>
                    </a:lnTo>
                    <a:lnTo>
                      <a:pt x="7975" y="6578"/>
                    </a:lnTo>
                    <a:lnTo>
                      <a:pt x="7899" y="6997"/>
                    </a:lnTo>
                    <a:lnTo>
                      <a:pt x="7683" y="6858"/>
                    </a:lnTo>
                    <a:lnTo>
                      <a:pt x="7442" y="6997"/>
                    </a:lnTo>
                    <a:lnTo>
                      <a:pt x="7518" y="6718"/>
                    </a:lnTo>
                    <a:lnTo>
                      <a:pt x="7340" y="6578"/>
                    </a:lnTo>
                    <a:lnTo>
                      <a:pt x="7581" y="6578"/>
                    </a:lnTo>
                    <a:lnTo>
                      <a:pt x="7645" y="6375"/>
                    </a:lnTo>
                    <a:lnTo>
                      <a:pt x="7708" y="6578"/>
                    </a:lnTo>
                    <a:lnTo>
                      <a:pt x="7975" y="6578"/>
                    </a:lnTo>
                    <a:lnTo>
                      <a:pt x="7975" y="6248"/>
                    </a:lnTo>
                    <a:lnTo>
                      <a:pt x="7861" y="6019"/>
                    </a:lnTo>
                    <a:lnTo>
                      <a:pt x="8572" y="5588"/>
                    </a:lnTo>
                    <a:lnTo>
                      <a:pt x="9347" y="6146"/>
                    </a:lnTo>
                    <a:lnTo>
                      <a:pt x="9194" y="5588"/>
                    </a:lnTo>
                    <a:lnTo>
                      <a:pt x="9118" y="5334"/>
                    </a:lnTo>
                    <a:lnTo>
                      <a:pt x="9194" y="5054"/>
                    </a:lnTo>
                    <a:lnTo>
                      <a:pt x="9613" y="4699"/>
                    </a:lnTo>
                    <a:lnTo>
                      <a:pt x="9753" y="4584"/>
                    </a:lnTo>
                    <a:lnTo>
                      <a:pt x="8864" y="4584"/>
                    </a:lnTo>
                    <a:lnTo>
                      <a:pt x="8864" y="4914"/>
                    </a:lnTo>
                    <a:lnTo>
                      <a:pt x="8788" y="5334"/>
                    </a:lnTo>
                    <a:lnTo>
                      <a:pt x="8585" y="5194"/>
                    </a:lnTo>
                    <a:lnTo>
                      <a:pt x="8331" y="5334"/>
                    </a:lnTo>
                    <a:lnTo>
                      <a:pt x="8407" y="5054"/>
                    </a:lnTo>
                    <a:lnTo>
                      <a:pt x="8229" y="4914"/>
                    </a:lnTo>
                    <a:lnTo>
                      <a:pt x="8470" y="4914"/>
                    </a:lnTo>
                    <a:lnTo>
                      <a:pt x="8534" y="4699"/>
                    </a:lnTo>
                    <a:lnTo>
                      <a:pt x="8610" y="4914"/>
                    </a:lnTo>
                    <a:lnTo>
                      <a:pt x="8864" y="4914"/>
                    </a:lnTo>
                    <a:lnTo>
                      <a:pt x="8864" y="4584"/>
                    </a:lnTo>
                    <a:lnTo>
                      <a:pt x="8623" y="3949"/>
                    </a:lnTo>
                    <a:lnTo>
                      <a:pt x="8674" y="2806"/>
                    </a:lnTo>
                    <a:lnTo>
                      <a:pt x="8369" y="2806"/>
                    </a:lnTo>
                    <a:lnTo>
                      <a:pt x="8369" y="3949"/>
                    </a:lnTo>
                    <a:lnTo>
                      <a:pt x="8242" y="4584"/>
                    </a:lnTo>
                    <a:lnTo>
                      <a:pt x="7467" y="4584"/>
                    </a:lnTo>
                    <a:lnTo>
                      <a:pt x="7658" y="4521"/>
                    </a:lnTo>
                    <a:lnTo>
                      <a:pt x="7239" y="3302"/>
                    </a:lnTo>
                    <a:lnTo>
                      <a:pt x="6934" y="3378"/>
                    </a:lnTo>
                    <a:lnTo>
                      <a:pt x="7327" y="4584"/>
                    </a:lnTo>
                    <a:lnTo>
                      <a:pt x="7899" y="5054"/>
                    </a:lnTo>
                    <a:lnTo>
                      <a:pt x="7988" y="5334"/>
                    </a:lnTo>
                    <a:lnTo>
                      <a:pt x="7797" y="5854"/>
                    </a:lnTo>
                    <a:lnTo>
                      <a:pt x="7645" y="5321"/>
                    </a:lnTo>
                    <a:lnTo>
                      <a:pt x="7353" y="6248"/>
                    </a:lnTo>
                    <a:lnTo>
                      <a:pt x="6883" y="6248"/>
                    </a:lnTo>
                    <a:lnTo>
                      <a:pt x="6438" y="6248"/>
                    </a:lnTo>
                    <a:lnTo>
                      <a:pt x="5994" y="6248"/>
                    </a:lnTo>
                    <a:lnTo>
                      <a:pt x="5994" y="6578"/>
                    </a:lnTo>
                    <a:lnTo>
                      <a:pt x="5918" y="6997"/>
                    </a:lnTo>
                    <a:lnTo>
                      <a:pt x="5702" y="6858"/>
                    </a:lnTo>
                    <a:lnTo>
                      <a:pt x="5461" y="6997"/>
                    </a:lnTo>
                    <a:lnTo>
                      <a:pt x="5524" y="6718"/>
                    </a:lnTo>
                    <a:lnTo>
                      <a:pt x="5359" y="6578"/>
                    </a:lnTo>
                    <a:lnTo>
                      <a:pt x="5600" y="6578"/>
                    </a:lnTo>
                    <a:lnTo>
                      <a:pt x="5664" y="6362"/>
                    </a:lnTo>
                    <a:lnTo>
                      <a:pt x="5727" y="6578"/>
                    </a:lnTo>
                    <a:lnTo>
                      <a:pt x="5994" y="6578"/>
                    </a:lnTo>
                    <a:lnTo>
                      <a:pt x="5994" y="6248"/>
                    </a:lnTo>
                    <a:lnTo>
                      <a:pt x="5715" y="5422"/>
                    </a:lnTo>
                    <a:lnTo>
                      <a:pt x="4813" y="4381"/>
                    </a:lnTo>
                    <a:lnTo>
                      <a:pt x="4572" y="4597"/>
                    </a:lnTo>
                    <a:lnTo>
                      <a:pt x="5499" y="5638"/>
                    </a:lnTo>
                    <a:lnTo>
                      <a:pt x="5359" y="6248"/>
                    </a:lnTo>
                    <a:lnTo>
                      <a:pt x="4737" y="6248"/>
                    </a:lnTo>
                    <a:lnTo>
                      <a:pt x="4838" y="6096"/>
                    </a:lnTo>
                    <a:lnTo>
                      <a:pt x="3644" y="5295"/>
                    </a:lnTo>
                    <a:lnTo>
                      <a:pt x="3479" y="5575"/>
                    </a:lnTo>
                    <a:lnTo>
                      <a:pt x="3441" y="5219"/>
                    </a:lnTo>
                    <a:lnTo>
                      <a:pt x="3784" y="5168"/>
                    </a:lnTo>
                    <a:lnTo>
                      <a:pt x="4102" y="5016"/>
                    </a:lnTo>
                    <a:lnTo>
                      <a:pt x="4597" y="4495"/>
                    </a:lnTo>
                    <a:lnTo>
                      <a:pt x="4724" y="4216"/>
                    </a:lnTo>
                    <a:lnTo>
                      <a:pt x="4775" y="3733"/>
                    </a:lnTo>
                    <a:lnTo>
                      <a:pt x="5524" y="3873"/>
                    </a:lnTo>
                    <a:lnTo>
                      <a:pt x="5765" y="3733"/>
                    </a:lnTo>
                    <a:lnTo>
                      <a:pt x="6273" y="3441"/>
                    </a:lnTo>
                    <a:lnTo>
                      <a:pt x="6515" y="2755"/>
                    </a:lnTo>
                    <a:lnTo>
                      <a:pt x="6781" y="2933"/>
                    </a:lnTo>
                    <a:lnTo>
                      <a:pt x="7048" y="2997"/>
                    </a:lnTo>
                    <a:lnTo>
                      <a:pt x="7810" y="2997"/>
                    </a:lnTo>
                    <a:lnTo>
                      <a:pt x="8229" y="2755"/>
                    </a:lnTo>
                    <a:lnTo>
                      <a:pt x="8470" y="2451"/>
                    </a:lnTo>
                    <a:lnTo>
                      <a:pt x="8775" y="2755"/>
                    </a:lnTo>
                    <a:lnTo>
                      <a:pt x="9182" y="2946"/>
                    </a:lnTo>
                    <a:lnTo>
                      <a:pt x="9994" y="2933"/>
                    </a:lnTo>
                    <a:lnTo>
                      <a:pt x="10223" y="2870"/>
                    </a:lnTo>
                    <a:lnTo>
                      <a:pt x="10452" y="2730"/>
                    </a:lnTo>
                    <a:lnTo>
                      <a:pt x="10680" y="3289"/>
                    </a:lnTo>
                    <a:lnTo>
                      <a:pt x="11226" y="3708"/>
                    </a:lnTo>
                    <a:lnTo>
                      <a:pt x="11988" y="3708"/>
                    </a:lnTo>
                    <a:lnTo>
                      <a:pt x="12217" y="3670"/>
                    </a:lnTo>
                    <a:lnTo>
                      <a:pt x="12331" y="4330"/>
                    </a:lnTo>
                    <a:lnTo>
                      <a:pt x="12839" y="4927"/>
                    </a:lnTo>
                    <a:lnTo>
                      <a:pt x="13233" y="5143"/>
                    </a:lnTo>
                    <a:lnTo>
                      <a:pt x="13601" y="5168"/>
                    </a:lnTo>
                    <a:lnTo>
                      <a:pt x="13538" y="5981"/>
                    </a:lnTo>
                    <a:lnTo>
                      <a:pt x="13728" y="6451"/>
                    </a:lnTo>
                    <a:lnTo>
                      <a:pt x="13830" y="6616"/>
                    </a:lnTo>
                    <a:lnTo>
                      <a:pt x="14046" y="6819"/>
                    </a:lnTo>
                    <a:lnTo>
                      <a:pt x="14427" y="6985"/>
                    </a:lnTo>
                    <a:lnTo>
                      <a:pt x="14198" y="7289"/>
                    </a:lnTo>
                    <a:lnTo>
                      <a:pt x="14160" y="8001"/>
                    </a:lnTo>
                    <a:lnTo>
                      <a:pt x="11772" y="8153"/>
                    </a:lnTo>
                    <a:lnTo>
                      <a:pt x="11785" y="8483"/>
                    </a:lnTo>
                    <a:lnTo>
                      <a:pt x="14147" y="8331"/>
                    </a:lnTo>
                    <a:lnTo>
                      <a:pt x="14249" y="8661"/>
                    </a:lnTo>
                    <a:lnTo>
                      <a:pt x="14312" y="8801"/>
                    </a:lnTo>
                    <a:lnTo>
                      <a:pt x="14528" y="8978"/>
                    </a:lnTo>
                    <a:lnTo>
                      <a:pt x="14528" y="8521"/>
                    </a:lnTo>
                    <a:lnTo>
                      <a:pt x="14401" y="7620"/>
                    </a:lnTo>
                    <a:lnTo>
                      <a:pt x="14541" y="7289"/>
                    </a:lnTo>
                    <a:lnTo>
                      <a:pt x="14998" y="6870"/>
                    </a:lnTo>
                    <a:lnTo>
                      <a:pt x="14249" y="6629"/>
                    </a:lnTo>
                    <a:lnTo>
                      <a:pt x="14020" y="6311"/>
                    </a:lnTo>
                    <a:lnTo>
                      <a:pt x="13881" y="5981"/>
                    </a:lnTo>
                    <a:lnTo>
                      <a:pt x="13957" y="5143"/>
                    </a:lnTo>
                    <a:lnTo>
                      <a:pt x="14109" y="4902"/>
                    </a:lnTo>
                    <a:lnTo>
                      <a:pt x="14198" y="4749"/>
                    </a:lnTo>
                    <a:lnTo>
                      <a:pt x="12509" y="3670"/>
                    </a:lnTo>
                    <a:lnTo>
                      <a:pt x="12573" y="3390"/>
                    </a:lnTo>
                    <a:lnTo>
                      <a:pt x="12611" y="3162"/>
                    </a:lnTo>
                    <a:lnTo>
                      <a:pt x="12192" y="3352"/>
                    </a:lnTo>
                    <a:lnTo>
                      <a:pt x="12026" y="3390"/>
                    </a:lnTo>
                    <a:lnTo>
                      <a:pt x="11315" y="3390"/>
                    </a:lnTo>
                    <a:lnTo>
                      <a:pt x="10845" y="2997"/>
                    </a:lnTo>
                    <a:lnTo>
                      <a:pt x="10756" y="2730"/>
                    </a:lnTo>
                    <a:lnTo>
                      <a:pt x="10655" y="2133"/>
                    </a:lnTo>
                    <a:lnTo>
                      <a:pt x="10223" y="2527"/>
                    </a:lnTo>
                    <a:lnTo>
                      <a:pt x="9944" y="2628"/>
                    </a:lnTo>
                    <a:lnTo>
                      <a:pt x="9194" y="2628"/>
                    </a:lnTo>
                    <a:lnTo>
                      <a:pt x="8877" y="2451"/>
                    </a:lnTo>
                    <a:lnTo>
                      <a:pt x="8509" y="1790"/>
                    </a:lnTo>
                    <a:lnTo>
                      <a:pt x="8178" y="2374"/>
                    </a:lnTo>
                    <a:lnTo>
                      <a:pt x="7810" y="2679"/>
                    </a:lnTo>
                    <a:lnTo>
                      <a:pt x="7048" y="2679"/>
                    </a:lnTo>
                    <a:lnTo>
                      <a:pt x="6781" y="2578"/>
                    </a:lnTo>
                    <a:lnTo>
                      <a:pt x="6299" y="2222"/>
                    </a:lnTo>
                    <a:lnTo>
                      <a:pt x="6134" y="2997"/>
                    </a:lnTo>
                    <a:lnTo>
                      <a:pt x="5727" y="3441"/>
                    </a:lnTo>
                    <a:lnTo>
                      <a:pt x="4953" y="3441"/>
                    </a:lnTo>
                    <a:lnTo>
                      <a:pt x="4445" y="3289"/>
                    </a:lnTo>
                    <a:lnTo>
                      <a:pt x="4406" y="4140"/>
                    </a:lnTo>
                    <a:lnTo>
                      <a:pt x="4305" y="4330"/>
                    </a:lnTo>
                    <a:lnTo>
                      <a:pt x="3873" y="4775"/>
                    </a:lnTo>
                    <a:lnTo>
                      <a:pt x="3568" y="4927"/>
                    </a:lnTo>
                    <a:lnTo>
                      <a:pt x="2984" y="4876"/>
                    </a:lnTo>
                    <a:lnTo>
                      <a:pt x="3035" y="5016"/>
                    </a:lnTo>
                    <a:lnTo>
                      <a:pt x="3162" y="5981"/>
                    </a:lnTo>
                    <a:lnTo>
                      <a:pt x="2933" y="6451"/>
                    </a:lnTo>
                    <a:lnTo>
                      <a:pt x="2679" y="6692"/>
                    </a:lnTo>
                    <a:lnTo>
                      <a:pt x="2286" y="6819"/>
                    </a:lnTo>
                    <a:lnTo>
                      <a:pt x="2235" y="6985"/>
                    </a:lnTo>
                    <a:lnTo>
                      <a:pt x="2540" y="7289"/>
                    </a:lnTo>
                    <a:lnTo>
                      <a:pt x="2667" y="7708"/>
                    </a:lnTo>
                    <a:lnTo>
                      <a:pt x="2540" y="8445"/>
                    </a:lnTo>
                    <a:lnTo>
                      <a:pt x="2425" y="8661"/>
                    </a:lnTo>
                    <a:lnTo>
                      <a:pt x="1993" y="8978"/>
                    </a:lnTo>
                    <a:lnTo>
                      <a:pt x="2705" y="9486"/>
                    </a:lnTo>
                    <a:lnTo>
                      <a:pt x="2832" y="9588"/>
                    </a:lnTo>
                    <a:lnTo>
                      <a:pt x="2959" y="10325"/>
                    </a:lnTo>
                    <a:lnTo>
                      <a:pt x="2603" y="10871"/>
                    </a:lnTo>
                    <a:lnTo>
                      <a:pt x="2501" y="11087"/>
                    </a:lnTo>
                    <a:lnTo>
                      <a:pt x="3111" y="11201"/>
                    </a:lnTo>
                    <a:lnTo>
                      <a:pt x="3403" y="11391"/>
                    </a:lnTo>
                    <a:lnTo>
                      <a:pt x="3670" y="11798"/>
                    </a:lnTo>
                    <a:lnTo>
                      <a:pt x="3721" y="12623"/>
                    </a:lnTo>
                    <a:lnTo>
                      <a:pt x="3619" y="12941"/>
                    </a:lnTo>
                    <a:lnTo>
                      <a:pt x="3873" y="12903"/>
                    </a:lnTo>
                    <a:lnTo>
                      <a:pt x="4241" y="12801"/>
                    </a:lnTo>
                    <a:lnTo>
                      <a:pt x="4699" y="12941"/>
                    </a:lnTo>
                    <a:lnTo>
                      <a:pt x="5168" y="13474"/>
                    </a:lnTo>
                    <a:lnTo>
                      <a:pt x="5270" y="14351"/>
                    </a:lnTo>
                    <a:lnTo>
                      <a:pt x="5664" y="14084"/>
                    </a:lnTo>
                    <a:lnTo>
                      <a:pt x="5892" y="14008"/>
                    </a:lnTo>
                    <a:lnTo>
                      <a:pt x="6540" y="14008"/>
                    </a:lnTo>
                    <a:lnTo>
                      <a:pt x="7086" y="14236"/>
                    </a:lnTo>
                    <a:lnTo>
                      <a:pt x="7353" y="15062"/>
                    </a:lnTo>
                    <a:lnTo>
                      <a:pt x="7899" y="14465"/>
                    </a:lnTo>
                    <a:lnTo>
                      <a:pt x="8064" y="14287"/>
                    </a:lnTo>
                    <a:lnTo>
                      <a:pt x="8839" y="14287"/>
                    </a:lnTo>
                    <a:lnTo>
                      <a:pt x="9537" y="15024"/>
                    </a:lnTo>
                    <a:lnTo>
                      <a:pt x="9779" y="14465"/>
                    </a:lnTo>
                    <a:lnTo>
                      <a:pt x="9867" y="14287"/>
                    </a:lnTo>
                    <a:lnTo>
                      <a:pt x="10375" y="14046"/>
                    </a:lnTo>
                    <a:lnTo>
                      <a:pt x="11010" y="14046"/>
                    </a:lnTo>
                    <a:lnTo>
                      <a:pt x="11201" y="14084"/>
                    </a:lnTo>
                    <a:lnTo>
                      <a:pt x="11607" y="14401"/>
                    </a:lnTo>
                    <a:lnTo>
                      <a:pt x="11607" y="14046"/>
                    </a:lnTo>
                    <a:lnTo>
                      <a:pt x="11607" y="13817"/>
                    </a:lnTo>
                    <a:lnTo>
                      <a:pt x="11671" y="13411"/>
                    </a:lnTo>
                    <a:lnTo>
                      <a:pt x="12141" y="12941"/>
                    </a:lnTo>
                    <a:lnTo>
                      <a:pt x="12890" y="12941"/>
                    </a:lnTo>
                    <a:lnTo>
                      <a:pt x="13462" y="13169"/>
                    </a:lnTo>
                    <a:lnTo>
                      <a:pt x="13385" y="12941"/>
                    </a:lnTo>
                    <a:lnTo>
                      <a:pt x="13284" y="12649"/>
                    </a:lnTo>
                    <a:lnTo>
                      <a:pt x="13373" y="11925"/>
                    </a:lnTo>
                    <a:lnTo>
                      <a:pt x="13639" y="11493"/>
                    </a:lnTo>
                    <a:lnTo>
                      <a:pt x="14008" y="11264"/>
                    </a:lnTo>
                    <a:lnTo>
                      <a:pt x="14630" y="11239"/>
                    </a:lnTo>
                    <a:lnTo>
                      <a:pt x="14224" y="10718"/>
                    </a:lnTo>
                    <a:lnTo>
                      <a:pt x="14185" y="10185"/>
                    </a:lnTo>
                    <a:lnTo>
                      <a:pt x="14363" y="9588"/>
                    </a:lnTo>
                    <a:lnTo>
                      <a:pt x="14617" y="9321"/>
                    </a:lnTo>
                    <a:lnTo>
                      <a:pt x="15303" y="9067"/>
                    </a:lnTo>
                    <a:close/>
                  </a:path>
                  <a:path extrusionOk="0" h="45085" w="31750">
                    <a:moveTo>
                      <a:pt x="17157" y="8255"/>
                    </a:moveTo>
                    <a:lnTo>
                      <a:pt x="16967" y="7175"/>
                    </a:lnTo>
                    <a:lnTo>
                      <a:pt x="16802" y="6972"/>
                    </a:lnTo>
                    <a:lnTo>
                      <a:pt x="16802" y="8356"/>
                    </a:lnTo>
                    <a:lnTo>
                      <a:pt x="16586" y="8699"/>
                    </a:lnTo>
                    <a:lnTo>
                      <a:pt x="16052" y="9004"/>
                    </a:lnTo>
                    <a:lnTo>
                      <a:pt x="15938" y="9194"/>
                    </a:lnTo>
                    <a:lnTo>
                      <a:pt x="16497" y="9690"/>
                    </a:lnTo>
                    <a:lnTo>
                      <a:pt x="16598" y="10388"/>
                    </a:lnTo>
                    <a:lnTo>
                      <a:pt x="16383" y="11074"/>
                    </a:lnTo>
                    <a:lnTo>
                      <a:pt x="15976" y="11404"/>
                    </a:lnTo>
                    <a:lnTo>
                      <a:pt x="15303" y="11493"/>
                    </a:lnTo>
                    <a:lnTo>
                      <a:pt x="15582" y="12026"/>
                    </a:lnTo>
                    <a:lnTo>
                      <a:pt x="15595" y="12776"/>
                    </a:lnTo>
                    <a:lnTo>
                      <a:pt x="15214" y="13411"/>
                    </a:lnTo>
                    <a:lnTo>
                      <a:pt x="14693" y="13652"/>
                    </a:lnTo>
                    <a:lnTo>
                      <a:pt x="13931" y="13550"/>
                    </a:lnTo>
                    <a:lnTo>
                      <a:pt x="13893" y="14643"/>
                    </a:lnTo>
                    <a:lnTo>
                      <a:pt x="13296" y="15316"/>
                    </a:lnTo>
                    <a:lnTo>
                      <a:pt x="12725" y="15405"/>
                    </a:lnTo>
                    <a:lnTo>
                      <a:pt x="12153" y="15100"/>
                    </a:lnTo>
                    <a:lnTo>
                      <a:pt x="11950" y="15011"/>
                    </a:lnTo>
                    <a:lnTo>
                      <a:pt x="11823" y="16002"/>
                    </a:lnTo>
                    <a:lnTo>
                      <a:pt x="11290" y="16357"/>
                    </a:lnTo>
                    <a:lnTo>
                      <a:pt x="10439" y="16357"/>
                    </a:lnTo>
                    <a:lnTo>
                      <a:pt x="10071" y="16179"/>
                    </a:lnTo>
                    <a:lnTo>
                      <a:pt x="9677" y="15811"/>
                    </a:lnTo>
                    <a:lnTo>
                      <a:pt x="9309" y="16471"/>
                    </a:lnTo>
                    <a:lnTo>
                      <a:pt x="8928" y="16751"/>
                    </a:lnTo>
                    <a:lnTo>
                      <a:pt x="8001" y="16751"/>
                    </a:lnTo>
                    <a:lnTo>
                      <a:pt x="7620" y="16497"/>
                    </a:lnTo>
                    <a:lnTo>
                      <a:pt x="7480" y="16281"/>
                    </a:lnTo>
                    <a:lnTo>
                      <a:pt x="7239" y="15697"/>
                    </a:lnTo>
                    <a:lnTo>
                      <a:pt x="6845" y="16179"/>
                    </a:lnTo>
                    <a:lnTo>
                      <a:pt x="6515" y="16319"/>
                    </a:lnTo>
                    <a:lnTo>
                      <a:pt x="5613" y="16319"/>
                    </a:lnTo>
                    <a:lnTo>
                      <a:pt x="5156" y="16002"/>
                    </a:lnTo>
                    <a:lnTo>
                      <a:pt x="5029" y="15811"/>
                    </a:lnTo>
                    <a:lnTo>
                      <a:pt x="4991" y="15417"/>
                    </a:lnTo>
                    <a:lnTo>
                      <a:pt x="4953" y="14935"/>
                    </a:lnTo>
                    <a:lnTo>
                      <a:pt x="4216" y="15303"/>
                    </a:lnTo>
                    <a:lnTo>
                      <a:pt x="3556" y="15189"/>
                    </a:lnTo>
                    <a:lnTo>
                      <a:pt x="2997" y="14478"/>
                    </a:lnTo>
                    <a:lnTo>
                      <a:pt x="2984" y="13766"/>
                    </a:lnTo>
                    <a:lnTo>
                      <a:pt x="3035" y="13512"/>
                    </a:lnTo>
                    <a:lnTo>
                      <a:pt x="2298" y="13512"/>
                    </a:lnTo>
                    <a:lnTo>
                      <a:pt x="1816" y="13296"/>
                    </a:lnTo>
                    <a:lnTo>
                      <a:pt x="1435" y="12611"/>
                    </a:lnTo>
                    <a:lnTo>
                      <a:pt x="1384" y="12026"/>
                    </a:lnTo>
                    <a:lnTo>
                      <a:pt x="1752" y="11391"/>
                    </a:lnTo>
                    <a:lnTo>
                      <a:pt x="1079" y="11290"/>
                    </a:lnTo>
                    <a:lnTo>
                      <a:pt x="673" y="10947"/>
                    </a:lnTo>
                    <a:lnTo>
                      <a:pt x="533" y="10388"/>
                    </a:lnTo>
                    <a:lnTo>
                      <a:pt x="635" y="9563"/>
                    </a:lnTo>
                    <a:lnTo>
                      <a:pt x="1219" y="9067"/>
                    </a:lnTo>
                    <a:lnTo>
                      <a:pt x="596" y="8763"/>
                    </a:lnTo>
                    <a:lnTo>
                      <a:pt x="355" y="8356"/>
                    </a:lnTo>
                    <a:lnTo>
                      <a:pt x="419" y="7277"/>
                    </a:lnTo>
                    <a:lnTo>
                      <a:pt x="635" y="6985"/>
                    </a:lnTo>
                    <a:lnTo>
                      <a:pt x="1346" y="6667"/>
                    </a:lnTo>
                    <a:lnTo>
                      <a:pt x="889" y="6121"/>
                    </a:lnTo>
                    <a:lnTo>
                      <a:pt x="838" y="5511"/>
                    </a:lnTo>
                    <a:lnTo>
                      <a:pt x="1155" y="4762"/>
                    </a:lnTo>
                    <a:lnTo>
                      <a:pt x="1587" y="4508"/>
                    </a:lnTo>
                    <a:lnTo>
                      <a:pt x="2324" y="4495"/>
                    </a:lnTo>
                    <a:lnTo>
                      <a:pt x="2171" y="4140"/>
                    </a:lnTo>
                    <a:lnTo>
                      <a:pt x="2286" y="3124"/>
                    </a:lnTo>
                    <a:lnTo>
                      <a:pt x="2616" y="2654"/>
                    </a:lnTo>
                    <a:lnTo>
                      <a:pt x="3175" y="2476"/>
                    </a:lnTo>
                    <a:lnTo>
                      <a:pt x="4051" y="2717"/>
                    </a:lnTo>
                    <a:lnTo>
                      <a:pt x="3962" y="2476"/>
                    </a:lnTo>
                    <a:lnTo>
                      <a:pt x="3924" y="2286"/>
                    </a:lnTo>
                    <a:lnTo>
                      <a:pt x="4051" y="1727"/>
                    </a:lnTo>
                    <a:lnTo>
                      <a:pt x="4597" y="1054"/>
                    </a:lnTo>
                    <a:lnTo>
                      <a:pt x="5308" y="977"/>
                    </a:lnTo>
                    <a:lnTo>
                      <a:pt x="6108" y="1574"/>
                    </a:lnTo>
                    <a:lnTo>
                      <a:pt x="6210" y="1041"/>
                    </a:lnTo>
                    <a:lnTo>
                      <a:pt x="6248" y="774"/>
                    </a:lnTo>
                    <a:lnTo>
                      <a:pt x="6731" y="342"/>
                    </a:lnTo>
                    <a:lnTo>
                      <a:pt x="7569" y="342"/>
                    </a:lnTo>
                    <a:lnTo>
                      <a:pt x="7924" y="444"/>
                    </a:lnTo>
                    <a:lnTo>
                      <a:pt x="8496" y="1181"/>
                    </a:lnTo>
                    <a:lnTo>
                      <a:pt x="8775" y="584"/>
                    </a:lnTo>
                    <a:lnTo>
                      <a:pt x="9207" y="317"/>
                    </a:lnTo>
                    <a:lnTo>
                      <a:pt x="10121" y="317"/>
                    </a:lnTo>
                    <a:lnTo>
                      <a:pt x="10680" y="584"/>
                    </a:lnTo>
                    <a:lnTo>
                      <a:pt x="10795" y="1727"/>
                    </a:lnTo>
                    <a:lnTo>
                      <a:pt x="11176" y="1206"/>
                    </a:lnTo>
                    <a:lnTo>
                      <a:pt x="11518" y="1092"/>
                    </a:lnTo>
                    <a:lnTo>
                      <a:pt x="12204" y="1092"/>
                    </a:lnTo>
                    <a:lnTo>
                      <a:pt x="12534" y="1219"/>
                    </a:lnTo>
                    <a:lnTo>
                      <a:pt x="12852" y="1574"/>
                    </a:lnTo>
                    <a:lnTo>
                      <a:pt x="12941" y="2870"/>
                    </a:lnTo>
                    <a:lnTo>
                      <a:pt x="13525" y="2400"/>
                    </a:lnTo>
                    <a:lnTo>
                      <a:pt x="14363" y="2476"/>
                    </a:lnTo>
                    <a:lnTo>
                      <a:pt x="14782" y="3124"/>
                    </a:lnTo>
                    <a:lnTo>
                      <a:pt x="14897" y="3848"/>
                    </a:lnTo>
                    <a:lnTo>
                      <a:pt x="14630" y="4508"/>
                    </a:lnTo>
                    <a:lnTo>
                      <a:pt x="15430" y="4406"/>
                    </a:lnTo>
                    <a:lnTo>
                      <a:pt x="15887" y="4673"/>
                    </a:lnTo>
                    <a:lnTo>
                      <a:pt x="16116" y="5207"/>
                    </a:lnTo>
                    <a:lnTo>
                      <a:pt x="16179" y="6121"/>
                    </a:lnTo>
                    <a:lnTo>
                      <a:pt x="15608" y="6731"/>
                    </a:lnTo>
                    <a:lnTo>
                      <a:pt x="16294" y="6832"/>
                    </a:lnTo>
                    <a:lnTo>
                      <a:pt x="16675" y="7277"/>
                    </a:lnTo>
                    <a:lnTo>
                      <a:pt x="16802" y="8356"/>
                    </a:lnTo>
                    <a:lnTo>
                      <a:pt x="16802" y="6972"/>
                    </a:lnTo>
                    <a:lnTo>
                      <a:pt x="16624" y="6731"/>
                    </a:lnTo>
                    <a:lnTo>
                      <a:pt x="16205" y="6540"/>
                    </a:lnTo>
                    <a:lnTo>
                      <a:pt x="16484" y="6121"/>
                    </a:lnTo>
                    <a:lnTo>
                      <a:pt x="16395" y="5003"/>
                    </a:lnTo>
                    <a:lnTo>
                      <a:pt x="16154" y="4495"/>
                    </a:lnTo>
                    <a:lnTo>
                      <a:pt x="16014" y="4406"/>
                    </a:lnTo>
                    <a:lnTo>
                      <a:pt x="15671" y="4178"/>
                    </a:lnTo>
                    <a:lnTo>
                      <a:pt x="15125" y="4140"/>
                    </a:lnTo>
                    <a:lnTo>
                      <a:pt x="15240" y="3771"/>
                    </a:lnTo>
                    <a:lnTo>
                      <a:pt x="15151" y="3124"/>
                    </a:lnTo>
                    <a:lnTo>
                      <a:pt x="14668" y="2400"/>
                    </a:lnTo>
                    <a:lnTo>
                      <a:pt x="14236" y="2235"/>
                    </a:lnTo>
                    <a:lnTo>
                      <a:pt x="14109" y="2184"/>
                    </a:lnTo>
                    <a:lnTo>
                      <a:pt x="13436" y="2197"/>
                    </a:lnTo>
                    <a:lnTo>
                      <a:pt x="13220" y="1574"/>
                    </a:lnTo>
                    <a:lnTo>
                      <a:pt x="12839" y="1092"/>
                    </a:lnTo>
                    <a:lnTo>
                      <a:pt x="12674" y="927"/>
                    </a:lnTo>
                    <a:lnTo>
                      <a:pt x="12306" y="774"/>
                    </a:lnTo>
                    <a:lnTo>
                      <a:pt x="11531" y="774"/>
                    </a:lnTo>
                    <a:lnTo>
                      <a:pt x="11239" y="850"/>
                    </a:lnTo>
                    <a:lnTo>
                      <a:pt x="11023" y="1003"/>
                    </a:lnTo>
                    <a:lnTo>
                      <a:pt x="10820" y="317"/>
                    </a:lnTo>
                    <a:lnTo>
                      <a:pt x="10223" y="0"/>
                    </a:lnTo>
                    <a:lnTo>
                      <a:pt x="9169" y="0"/>
                    </a:lnTo>
                    <a:lnTo>
                      <a:pt x="8724" y="203"/>
                    </a:lnTo>
                    <a:lnTo>
                      <a:pt x="8458" y="584"/>
                    </a:lnTo>
                    <a:lnTo>
                      <a:pt x="8216" y="342"/>
                    </a:lnTo>
                    <a:lnTo>
                      <a:pt x="7734" y="50"/>
                    </a:lnTo>
                    <a:lnTo>
                      <a:pt x="6680" y="50"/>
                    </a:lnTo>
                    <a:lnTo>
                      <a:pt x="6096" y="444"/>
                    </a:lnTo>
                    <a:lnTo>
                      <a:pt x="5918" y="1041"/>
                    </a:lnTo>
                    <a:lnTo>
                      <a:pt x="5219" y="635"/>
                    </a:lnTo>
                    <a:lnTo>
                      <a:pt x="4419" y="774"/>
                    </a:lnTo>
                    <a:lnTo>
                      <a:pt x="3721" y="1651"/>
                    </a:lnTo>
                    <a:lnTo>
                      <a:pt x="3632" y="2286"/>
                    </a:lnTo>
                    <a:lnTo>
                      <a:pt x="2984" y="2184"/>
                    </a:lnTo>
                    <a:lnTo>
                      <a:pt x="2413" y="2400"/>
                    </a:lnTo>
                    <a:lnTo>
                      <a:pt x="1892" y="3124"/>
                    </a:lnTo>
                    <a:lnTo>
                      <a:pt x="1765" y="3771"/>
                    </a:lnTo>
                    <a:lnTo>
                      <a:pt x="1879" y="4203"/>
                    </a:lnTo>
                    <a:lnTo>
                      <a:pt x="1333" y="4267"/>
                    </a:lnTo>
                    <a:lnTo>
                      <a:pt x="889" y="4597"/>
                    </a:lnTo>
                    <a:lnTo>
                      <a:pt x="609" y="5207"/>
                    </a:lnTo>
                    <a:lnTo>
                      <a:pt x="546" y="6121"/>
                    </a:lnTo>
                    <a:lnTo>
                      <a:pt x="838" y="6540"/>
                    </a:lnTo>
                    <a:lnTo>
                      <a:pt x="330" y="6832"/>
                    </a:lnTo>
                    <a:lnTo>
                      <a:pt x="101" y="7175"/>
                    </a:lnTo>
                    <a:lnTo>
                      <a:pt x="0" y="8356"/>
                    </a:lnTo>
                    <a:lnTo>
                      <a:pt x="254" y="8839"/>
                    </a:lnTo>
                    <a:lnTo>
                      <a:pt x="482" y="9004"/>
                    </a:lnTo>
                    <a:lnTo>
                      <a:pt x="596" y="9194"/>
                    </a:lnTo>
                    <a:lnTo>
                      <a:pt x="266" y="9563"/>
                    </a:lnTo>
                    <a:lnTo>
                      <a:pt x="190" y="10388"/>
                    </a:lnTo>
                    <a:lnTo>
                      <a:pt x="381" y="11074"/>
                    </a:lnTo>
                    <a:lnTo>
                      <a:pt x="774" y="11468"/>
                    </a:lnTo>
                    <a:lnTo>
                      <a:pt x="1168" y="11595"/>
                    </a:lnTo>
                    <a:lnTo>
                      <a:pt x="1143" y="12776"/>
                    </a:lnTo>
                    <a:lnTo>
                      <a:pt x="1562" y="13512"/>
                    </a:lnTo>
                    <a:lnTo>
                      <a:pt x="2120" y="13792"/>
                    </a:lnTo>
                    <a:lnTo>
                      <a:pt x="2667" y="13766"/>
                    </a:lnTo>
                    <a:lnTo>
                      <a:pt x="2616" y="14401"/>
                    </a:lnTo>
                    <a:lnTo>
                      <a:pt x="2844" y="14820"/>
                    </a:lnTo>
                    <a:lnTo>
                      <a:pt x="3327" y="15405"/>
                    </a:lnTo>
                    <a:lnTo>
                      <a:pt x="4064" y="15621"/>
                    </a:lnTo>
                    <a:lnTo>
                      <a:pt x="4699" y="15417"/>
                    </a:lnTo>
                    <a:lnTo>
                      <a:pt x="4838" y="16179"/>
                    </a:lnTo>
                    <a:lnTo>
                      <a:pt x="5537" y="16637"/>
                    </a:lnTo>
                    <a:lnTo>
                      <a:pt x="6527" y="16637"/>
                    </a:lnTo>
                    <a:lnTo>
                      <a:pt x="6883" y="16497"/>
                    </a:lnTo>
                    <a:lnTo>
                      <a:pt x="7099" y="16319"/>
                    </a:lnTo>
                    <a:lnTo>
                      <a:pt x="7391" y="16675"/>
                    </a:lnTo>
                    <a:lnTo>
                      <a:pt x="7505" y="16802"/>
                    </a:lnTo>
                    <a:lnTo>
                      <a:pt x="7924" y="17068"/>
                    </a:lnTo>
                    <a:lnTo>
                      <a:pt x="8991" y="17068"/>
                    </a:lnTo>
                    <a:lnTo>
                      <a:pt x="9436" y="16802"/>
                    </a:lnTo>
                    <a:lnTo>
                      <a:pt x="9766" y="16319"/>
                    </a:lnTo>
                    <a:lnTo>
                      <a:pt x="10058" y="16560"/>
                    </a:lnTo>
                    <a:lnTo>
                      <a:pt x="10414" y="16675"/>
                    </a:lnTo>
                    <a:lnTo>
                      <a:pt x="11480" y="16675"/>
                    </a:lnTo>
                    <a:lnTo>
                      <a:pt x="11861" y="16357"/>
                    </a:lnTo>
                    <a:lnTo>
                      <a:pt x="12052" y="16179"/>
                    </a:lnTo>
                    <a:lnTo>
                      <a:pt x="12204" y="15468"/>
                    </a:lnTo>
                    <a:lnTo>
                      <a:pt x="12839" y="15735"/>
                    </a:lnTo>
                    <a:lnTo>
                      <a:pt x="13474" y="15582"/>
                    </a:lnTo>
                    <a:lnTo>
                      <a:pt x="13627" y="15405"/>
                    </a:lnTo>
                    <a:lnTo>
                      <a:pt x="14058" y="14935"/>
                    </a:lnTo>
                    <a:lnTo>
                      <a:pt x="14173" y="14757"/>
                    </a:lnTo>
                    <a:lnTo>
                      <a:pt x="14287" y="13906"/>
                    </a:lnTo>
                    <a:lnTo>
                      <a:pt x="14922" y="13906"/>
                    </a:lnTo>
                    <a:lnTo>
                      <a:pt x="15417" y="13652"/>
                    </a:lnTo>
                    <a:lnTo>
                      <a:pt x="15989" y="12776"/>
                    </a:lnTo>
                    <a:lnTo>
                      <a:pt x="15900" y="12026"/>
                    </a:lnTo>
                    <a:lnTo>
                      <a:pt x="15786" y="11747"/>
                    </a:lnTo>
                    <a:lnTo>
                      <a:pt x="16268" y="11595"/>
                    </a:lnTo>
                    <a:lnTo>
                      <a:pt x="16586" y="11290"/>
                    </a:lnTo>
                    <a:lnTo>
                      <a:pt x="16713" y="11074"/>
                    </a:lnTo>
                    <a:lnTo>
                      <a:pt x="16929" y="10388"/>
                    </a:lnTo>
                    <a:lnTo>
                      <a:pt x="16865" y="9690"/>
                    </a:lnTo>
                    <a:lnTo>
                      <a:pt x="16408" y="9194"/>
                    </a:lnTo>
                    <a:lnTo>
                      <a:pt x="16891" y="8839"/>
                    </a:lnTo>
                    <a:lnTo>
                      <a:pt x="16979" y="8699"/>
                    </a:lnTo>
                    <a:lnTo>
                      <a:pt x="17157" y="8255"/>
                    </a:lnTo>
                    <a:close/>
                  </a:path>
                  <a:path extrusionOk="0" h="45085" w="31750">
                    <a:moveTo>
                      <a:pt x="22580" y="42367"/>
                    </a:moveTo>
                    <a:lnTo>
                      <a:pt x="22542" y="42202"/>
                    </a:lnTo>
                    <a:lnTo>
                      <a:pt x="22428" y="42049"/>
                    </a:lnTo>
                    <a:lnTo>
                      <a:pt x="22263" y="41846"/>
                    </a:lnTo>
                    <a:lnTo>
                      <a:pt x="22263" y="42367"/>
                    </a:lnTo>
                    <a:lnTo>
                      <a:pt x="21958" y="43675"/>
                    </a:lnTo>
                    <a:lnTo>
                      <a:pt x="21818" y="43459"/>
                    </a:lnTo>
                    <a:lnTo>
                      <a:pt x="21666" y="43243"/>
                    </a:lnTo>
                    <a:lnTo>
                      <a:pt x="21513" y="43307"/>
                    </a:lnTo>
                    <a:lnTo>
                      <a:pt x="21844" y="42354"/>
                    </a:lnTo>
                    <a:lnTo>
                      <a:pt x="21767" y="42164"/>
                    </a:lnTo>
                    <a:lnTo>
                      <a:pt x="22021" y="42049"/>
                    </a:lnTo>
                    <a:lnTo>
                      <a:pt x="22263" y="42367"/>
                    </a:lnTo>
                    <a:lnTo>
                      <a:pt x="22263" y="41846"/>
                    </a:lnTo>
                    <a:lnTo>
                      <a:pt x="22517" y="40449"/>
                    </a:lnTo>
                    <a:lnTo>
                      <a:pt x="22212" y="40373"/>
                    </a:lnTo>
                    <a:lnTo>
                      <a:pt x="21907" y="41770"/>
                    </a:lnTo>
                    <a:lnTo>
                      <a:pt x="21602" y="41897"/>
                    </a:lnTo>
                    <a:lnTo>
                      <a:pt x="21513" y="41757"/>
                    </a:lnTo>
                    <a:lnTo>
                      <a:pt x="22136" y="40246"/>
                    </a:lnTo>
                    <a:lnTo>
                      <a:pt x="21844" y="40119"/>
                    </a:lnTo>
                    <a:lnTo>
                      <a:pt x="21361" y="41300"/>
                    </a:lnTo>
                    <a:lnTo>
                      <a:pt x="21361" y="42113"/>
                    </a:lnTo>
                    <a:lnTo>
                      <a:pt x="20891" y="43294"/>
                    </a:lnTo>
                    <a:lnTo>
                      <a:pt x="20828" y="43167"/>
                    </a:lnTo>
                    <a:lnTo>
                      <a:pt x="20320" y="43319"/>
                    </a:lnTo>
                    <a:lnTo>
                      <a:pt x="20942" y="42125"/>
                    </a:lnTo>
                    <a:lnTo>
                      <a:pt x="21310" y="42011"/>
                    </a:lnTo>
                    <a:lnTo>
                      <a:pt x="21361" y="41300"/>
                    </a:lnTo>
                    <a:lnTo>
                      <a:pt x="21183" y="41732"/>
                    </a:lnTo>
                    <a:lnTo>
                      <a:pt x="20751" y="41859"/>
                    </a:lnTo>
                    <a:lnTo>
                      <a:pt x="20904" y="41516"/>
                    </a:lnTo>
                    <a:lnTo>
                      <a:pt x="20751" y="41186"/>
                    </a:lnTo>
                    <a:lnTo>
                      <a:pt x="20675" y="41033"/>
                    </a:lnTo>
                    <a:lnTo>
                      <a:pt x="21513" y="39611"/>
                    </a:lnTo>
                    <a:lnTo>
                      <a:pt x="21247" y="39433"/>
                    </a:lnTo>
                    <a:lnTo>
                      <a:pt x="20548" y="40640"/>
                    </a:lnTo>
                    <a:lnTo>
                      <a:pt x="20548" y="41516"/>
                    </a:lnTo>
                    <a:lnTo>
                      <a:pt x="20040" y="42735"/>
                    </a:lnTo>
                    <a:lnTo>
                      <a:pt x="19900" y="42367"/>
                    </a:lnTo>
                    <a:lnTo>
                      <a:pt x="19862" y="43167"/>
                    </a:lnTo>
                    <a:lnTo>
                      <a:pt x="19672" y="43167"/>
                    </a:lnTo>
                    <a:lnTo>
                      <a:pt x="19786" y="42951"/>
                    </a:lnTo>
                    <a:lnTo>
                      <a:pt x="19862" y="43167"/>
                    </a:lnTo>
                    <a:lnTo>
                      <a:pt x="19862" y="42252"/>
                    </a:lnTo>
                    <a:lnTo>
                      <a:pt x="20218" y="41541"/>
                    </a:lnTo>
                    <a:lnTo>
                      <a:pt x="20091" y="41249"/>
                    </a:lnTo>
                    <a:lnTo>
                      <a:pt x="20383" y="41186"/>
                    </a:lnTo>
                    <a:lnTo>
                      <a:pt x="20548" y="41516"/>
                    </a:lnTo>
                    <a:lnTo>
                      <a:pt x="20548" y="40640"/>
                    </a:lnTo>
                    <a:lnTo>
                      <a:pt x="20408" y="40868"/>
                    </a:lnTo>
                    <a:lnTo>
                      <a:pt x="19977" y="40944"/>
                    </a:lnTo>
                    <a:lnTo>
                      <a:pt x="19723" y="40868"/>
                    </a:lnTo>
                    <a:lnTo>
                      <a:pt x="19723" y="41173"/>
                    </a:lnTo>
                    <a:lnTo>
                      <a:pt x="19697" y="41833"/>
                    </a:lnTo>
                    <a:lnTo>
                      <a:pt x="19431" y="42354"/>
                    </a:lnTo>
                    <a:lnTo>
                      <a:pt x="19697" y="41833"/>
                    </a:lnTo>
                    <a:lnTo>
                      <a:pt x="19697" y="41236"/>
                    </a:lnTo>
                    <a:lnTo>
                      <a:pt x="19240" y="41986"/>
                    </a:lnTo>
                    <a:lnTo>
                      <a:pt x="19240" y="42722"/>
                    </a:lnTo>
                    <a:lnTo>
                      <a:pt x="19240" y="41986"/>
                    </a:lnTo>
                    <a:lnTo>
                      <a:pt x="19062" y="42265"/>
                    </a:lnTo>
                    <a:lnTo>
                      <a:pt x="18897" y="42252"/>
                    </a:lnTo>
                    <a:lnTo>
                      <a:pt x="19418" y="41592"/>
                    </a:lnTo>
                    <a:lnTo>
                      <a:pt x="19329" y="41236"/>
                    </a:lnTo>
                    <a:lnTo>
                      <a:pt x="19723" y="41173"/>
                    </a:lnTo>
                    <a:lnTo>
                      <a:pt x="19723" y="40868"/>
                    </a:lnTo>
                    <a:lnTo>
                      <a:pt x="19456" y="40906"/>
                    </a:lnTo>
                    <a:lnTo>
                      <a:pt x="21285" y="39382"/>
                    </a:lnTo>
                    <a:lnTo>
                      <a:pt x="21069" y="39141"/>
                    </a:lnTo>
                    <a:lnTo>
                      <a:pt x="19037" y="40805"/>
                    </a:lnTo>
                    <a:lnTo>
                      <a:pt x="18999" y="41135"/>
                    </a:lnTo>
                    <a:lnTo>
                      <a:pt x="18173" y="42240"/>
                    </a:lnTo>
                    <a:lnTo>
                      <a:pt x="18148" y="42037"/>
                    </a:lnTo>
                    <a:lnTo>
                      <a:pt x="17627" y="42011"/>
                    </a:lnTo>
                    <a:lnTo>
                      <a:pt x="18605" y="41109"/>
                    </a:lnTo>
                    <a:lnTo>
                      <a:pt x="18999" y="41135"/>
                    </a:lnTo>
                    <a:lnTo>
                      <a:pt x="18999" y="40805"/>
                    </a:lnTo>
                    <a:lnTo>
                      <a:pt x="18503" y="40767"/>
                    </a:lnTo>
                    <a:lnTo>
                      <a:pt x="17881" y="41338"/>
                    </a:lnTo>
                    <a:lnTo>
                      <a:pt x="17919" y="41211"/>
                    </a:lnTo>
                    <a:lnTo>
                      <a:pt x="17386" y="41160"/>
                    </a:lnTo>
                    <a:lnTo>
                      <a:pt x="18592" y="40182"/>
                    </a:lnTo>
                    <a:lnTo>
                      <a:pt x="19202" y="40297"/>
                    </a:lnTo>
                    <a:lnTo>
                      <a:pt x="21107" y="39039"/>
                    </a:lnTo>
                    <a:lnTo>
                      <a:pt x="20942" y="38785"/>
                    </a:lnTo>
                    <a:lnTo>
                      <a:pt x="19113" y="39979"/>
                    </a:lnTo>
                    <a:lnTo>
                      <a:pt x="18516" y="39827"/>
                    </a:lnTo>
                    <a:lnTo>
                      <a:pt x="16560" y="41414"/>
                    </a:lnTo>
                    <a:lnTo>
                      <a:pt x="17526" y="41503"/>
                    </a:lnTo>
                    <a:lnTo>
                      <a:pt x="17475" y="41706"/>
                    </a:lnTo>
                    <a:lnTo>
                      <a:pt x="16840" y="42291"/>
                    </a:lnTo>
                    <a:lnTo>
                      <a:pt x="17881" y="42341"/>
                    </a:lnTo>
                    <a:lnTo>
                      <a:pt x="17907" y="42583"/>
                    </a:lnTo>
                    <a:lnTo>
                      <a:pt x="17805" y="42722"/>
                    </a:lnTo>
                    <a:lnTo>
                      <a:pt x="17932" y="42710"/>
                    </a:lnTo>
                    <a:lnTo>
                      <a:pt x="18034" y="43357"/>
                    </a:lnTo>
                    <a:lnTo>
                      <a:pt x="18630" y="42608"/>
                    </a:lnTo>
                    <a:lnTo>
                      <a:pt x="18834" y="42570"/>
                    </a:lnTo>
                    <a:lnTo>
                      <a:pt x="18719" y="42837"/>
                    </a:lnTo>
                    <a:lnTo>
                      <a:pt x="18910" y="42799"/>
                    </a:lnTo>
                    <a:lnTo>
                      <a:pt x="19164" y="43472"/>
                    </a:lnTo>
                    <a:lnTo>
                      <a:pt x="19862" y="43497"/>
                    </a:lnTo>
                    <a:lnTo>
                      <a:pt x="19685" y="43853"/>
                    </a:lnTo>
                    <a:lnTo>
                      <a:pt x="20675" y="43548"/>
                    </a:lnTo>
                    <a:lnTo>
                      <a:pt x="20739" y="43675"/>
                    </a:lnTo>
                    <a:lnTo>
                      <a:pt x="20599" y="44030"/>
                    </a:lnTo>
                    <a:lnTo>
                      <a:pt x="20866" y="43929"/>
                    </a:lnTo>
                    <a:lnTo>
                      <a:pt x="21145" y="44437"/>
                    </a:lnTo>
                    <a:lnTo>
                      <a:pt x="21386" y="43700"/>
                    </a:lnTo>
                    <a:lnTo>
                      <a:pt x="21539" y="43637"/>
                    </a:lnTo>
                    <a:lnTo>
                      <a:pt x="22123" y="44488"/>
                    </a:lnTo>
                    <a:lnTo>
                      <a:pt x="22301" y="43675"/>
                    </a:lnTo>
                    <a:lnTo>
                      <a:pt x="22580" y="42367"/>
                    </a:lnTo>
                    <a:close/>
                  </a:path>
                  <a:path extrusionOk="0" h="45085" w="31750">
                    <a:moveTo>
                      <a:pt x="31254" y="28422"/>
                    </a:moveTo>
                    <a:lnTo>
                      <a:pt x="30467" y="29032"/>
                    </a:lnTo>
                    <a:lnTo>
                      <a:pt x="30467" y="29413"/>
                    </a:lnTo>
                    <a:lnTo>
                      <a:pt x="29997" y="30467"/>
                    </a:lnTo>
                    <a:lnTo>
                      <a:pt x="29883" y="30175"/>
                    </a:lnTo>
                    <a:lnTo>
                      <a:pt x="29743" y="30137"/>
                    </a:lnTo>
                    <a:lnTo>
                      <a:pt x="29743" y="30721"/>
                    </a:lnTo>
                    <a:lnTo>
                      <a:pt x="29260" y="31115"/>
                    </a:lnTo>
                    <a:lnTo>
                      <a:pt x="29705" y="30619"/>
                    </a:lnTo>
                    <a:lnTo>
                      <a:pt x="29743" y="30137"/>
                    </a:lnTo>
                    <a:lnTo>
                      <a:pt x="29578" y="30086"/>
                    </a:lnTo>
                    <a:lnTo>
                      <a:pt x="30467" y="29413"/>
                    </a:lnTo>
                    <a:lnTo>
                      <a:pt x="30467" y="29032"/>
                    </a:lnTo>
                    <a:lnTo>
                      <a:pt x="30086" y="29311"/>
                    </a:lnTo>
                    <a:lnTo>
                      <a:pt x="30238" y="28765"/>
                    </a:lnTo>
                    <a:lnTo>
                      <a:pt x="30530" y="27686"/>
                    </a:lnTo>
                    <a:lnTo>
                      <a:pt x="30822" y="26581"/>
                    </a:lnTo>
                    <a:lnTo>
                      <a:pt x="30187" y="27228"/>
                    </a:lnTo>
                    <a:lnTo>
                      <a:pt x="30187" y="27686"/>
                    </a:lnTo>
                    <a:lnTo>
                      <a:pt x="29908" y="28727"/>
                    </a:lnTo>
                    <a:lnTo>
                      <a:pt x="29908" y="29438"/>
                    </a:lnTo>
                    <a:lnTo>
                      <a:pt x="28867" y="30226"/>
                    </a:lnTo>
                    <a:lnTo>
                      <a:pt x="29489" y="30403"/>
                    </a:lnTo>
                    <a:lnTo>
                      <a:pt x="29019" y="30937"/>
                    </a:lnTo>
                    <a:lnTo>
                      <a:pt x="29019" y="31724"/>
                    </a:lnTo>
                    <a:lnTo>
                      <a:pt x="28702" y="32550"/>
                    </a:lnTo>
                    <a:lnTo>
                      <a:pt x="28575" y="32321"/>
                    </a:lnTo>
                    <a:lnTo>
                      <a:pt x="28511" y="32880"/>
                    </a:lnTo>
                    <a:lnTo>
                      <a:pt x="27343" y="33540"/>
                    </a:lnTo>
                    <a:lnTo>
                      <a:pt x="27952" y="33794"/>
                    </a:lnTo>
                    <a:lnTo>
                      <a:pt x="27940" y="34302"/>
                    </a:lnTo>
                    <a:lnTo>
                      <a:pt x="27254" y="35217"/>
                    </a:lnTo>
                    <a:lnTo>
                      <a:pt x="27203" y="34975"/>
                    </a:lnTo>
                    <a:lnTo>
                      <a:pt x="27851" y="34353"/>
                    </a:lnTo>
                    <a:lnTo>
                      <a:pt x="27940" y="33807"/>
                    </a:lnTo>
                    <a:lnTo>
                      <a:pt x="27660" y="34074"/>
                    </a:lnTo>
                    <a:lnTo>
                      <a:pt x="26962" y="34391"/>
                    </a:lnTo>
                    <a:lnTo>
                      <a:pt x="26962" y="34747"/>
                    </a:lnTo>
                    <a:lnTo>
                      <a:pt x="26962" y="34391"/>
                    </a:lnTo>
                    <a:lnTo>
                      <a:pt x="26187" y="34734"/>
                    </a:lnTo>
                    <a:lnTo>
                      <a:pt x="26695" y="35001"/>
                    </a:lnTo>
                    <a:lnTo>
                      <a:pt x="24472" y="36499"/>
                    </a:lnTo>
                    <a:lnTo>
                      <a:pt x="27520" y="33083"/>
                    </a:lnTo>
                    <a:lnTo>
                      <a:pt x="27660" y="32918"/>
                    </a:lnTo>
                    <a:lnTo>
                      <a:pt x="27978" y="32562"/>
                    </a:lnTo>
                    <a:lnTo>
                      <a:pt x="28371" y="32613"/>
                    </a:lnTo>
                    <a:lnTo>
                      <a:pt x="28511" y="32880"/>
                    </a:lnTo>
                    <a:lnTo>
                      <a:pt x="28511" y="32321"/>
                    </a:lnTo>
                    <a:lnTo>
                      <a:pt x="28346" y="32283"/>
                    </a:lnTo>
                    <a:lnTo>
                      <a:pt x="29019" y="31724"/>
                    </a:lnTo>
                    <a:lnTo>
                      <a:pt x="29019" y="30937"/>
                    </a:lnTo>
                    <a:lnTo>
                      <a:pt x="27965" y="32105"/>
                    </a:lnTo>
                    <a:lnTo>
                      <a:pt x="28168" y="31572"/>
                    </a:lnTo>
                    <a:lnTo>
                      <a:pt x="28575" y="30543"/>
                    </a:lnTo>
                    <a:lnTo>
                      <a:pt x="28333" y="30734"/>
                    </a:lnTo>
                    <a:lnTo>
                      <a:pt x="28448" y="30454"/>
                    </a:lnTo>
                    <a:lnTo>
                      <a:pt x="29578" y="28905"/>
                    </a:lnTo>
                    <a:lnTo>
                      <a:pt x="29908" y="29438"/>
                    </a:lnTo>
                    <a:lnTo>
                      <a:pt x="29908" y="28727"/>
                    </a:lnTo>
                    <a:lnTo>
                      <a:pt x="29718" y="28498"/>
                    </a:lnTo>
                    <a:lnTo>
                      <a:pt x="29413" y="28473"/>
                    </a:lnTo>
                    <a:lnTo>
                      <a:pt x="30187" y="27686"/>
                    </a:lnTo>
                    <a:lnTo>
                      <a:pt x="30187" y="27228"/>
                    </a:lnTo>
                    <a:lnTo>
                      <a:pt x="29248" y="28181"/>
                    </a:lnTo>
                    <a:lnTo>
                      <a:pt x="29248" y="28790"/>
                    </a:lnTo>
                    <a:lnTo>
                      <a:pt x="28917" y="29248"/>
                    </a:lnTo>
                    <a:lnTo>
                      <a:pt x="29095" y="28790"/>
                    </a:lnTo>
                    <a:lnTo>
                      <a:pt x="29248" y="28790"/>
                    </a:lnTo>
                    <a:lnTo>
                      <a:pt x="29248" y="28181"/>
                    </a:lnTo>
                    <a:lnTo>
                      <a:pt x="29260" y="27990"/>
                    </a:lnTo>
                    <a:lnTo>
                      <a:pt x="29502" y="26898"/>
                    </a:lnTo>
                    <a:lnTo>
                      <a:pt x="29756" y="25755"/>
                    </a:lnTo>
                    <a:lnTo>
                      <a:pt x="29184" y="26403"/>
                    </a:lnTo>
                    <a:lnTo>
                      <a:pt x="29184" y="26898"/>
                    </a:lnTo>
                    <a:lnTo>
                      <a:pt x="28943" y="27990"/>
                    </a:lnTo>
                    <a:lnTo>
                      <a:pt x="28905" y="28536"/>
                    </a:lnTo>
                    <a:lnTo>
                      <a:pt x="28727" y="28714"/>
                    </a:lnTo>
                    <a:lnTo>
                      <a:pt x="28511" y="28994"/>
                    </a:lnTo>
                    <a:lnTo>
                      <a:pt x="28511" y="29413"/>
                    </a:lnTo>
                    <a:lnTo>
                      <a:pt x="28194" y="30226"/>
                    </a:lnTo>
                    <a:lnTo>
                      <a:pt x="28168" y="30886"/>
                    </a:lnTo>
                    <a:lnTo>
                      <a:pt x="28168" y="30187"/>
                    </a:lnTo>
                    <a:lnTo>
                      <a:pt x="28067" y="29997"/>
                    </a:lnTo>
                    <a:lnTo>
                      <a:pt x="27978" y="30530"/>
                    </a:lnTo>
                    <a:lnTo>
                      <a:pt x="27838" y="30734"/>
                    </a:lnTo>
                    <a:lnTo>
                      <a:pt x="27838" y="31572"/>
                    </a:lnTo>
                    <a:lnTo>
                      <a:pt x="27520" y="32385"/>
                    </a:lnTo>
                    <a:lnTo>
                      <a:pt x="27393" y="32156"/>
                    </a:lnTo>
                    <a:lnTo>
                      <a:pt x="27355" y="32778"/>
                    </a:lnTo>
                    <a:lnTo>
                      <a:pt x="24117" y="36398"/>
                    </a:lnTo>
                    <a:lnTo>
                      <a:pt x="27000" y="32423"/>
                    </a:lnTo>
                    <a:lnTo>
                      <a:pt x="27190" y="32448"/>
                    </a:lnTo>
                    <a:lnTo>
                      <a:pt x="27355" y="32778"/>
                    </a:lnTo>
                    <a:lnTo>
                      <a:pt x="27355" y="32156"/>
                    </a:lnTo>
                    <a:lnTo>
                      <a:pt x="27216" y="32131"/>
                    </a:lnTo>
                    <a:lnTo>
                      <a:pt x="27317" y="31991"/>
                    </a:lnTo>
                    <a:lnTo>
                      <a:pt x="27838" y="31572"/>
                    </a:lnTo>
                    <a:lnTo>
                      <a:pt x="27838" y="30734"/>
                    </a:lnTo>
                    <a:lnTo>
                      <a:pt x="27063" y="31788"/>
                    </a:lnTo>
                    <a:lnTo>
                      <a:pt x="26416" y="32321"/>
                    </a:lnTo>
                    <a:lnTo>
                      <a:pt x="26644" y="32372"/>
                    </a:lnTo>
                    <a:lnTo>
                      <a:pt x="25107" y="34493"/>
                    </a:lnTo>
                    <a:lnTo>
                      <a:pt x="26873" y="31305"/>
                    </a:lnTo>
                    <a:lnTo>
                      <a:pt x="27089" y="31559"/>
                    </a:lnTo>
                    <a:lnTo>
                      <a:pt x="27203" y="30797"/>
                    </a:lnTo>
                    <a:lnTo>
                      <a:pt x="27470" y="30226"/>
                    </a:lnTo>
                    <a:lnTo>
                      <a:pt x="27863" y="30289"/>
                    </a:lnTo>
                    <a:lnTo>
                      <a:pt x="27978" y="30530"/>
                    </a:lnTo>
                    <a:lnTo>
                      <a:pt x="27978" y="29984"/>
                    </a:lnTo>
                    <a:lnTo>
                      <a:pt x="27838" y="29959"/>
                    </a:lnTo>
                    <a:lnTo>
                      <a:pt x="28511" y="29413"/>
                    </a:lnTo>
                    <a:lnTo>
                      <a:pt x="28511" y="28994"/>
                    </a:lnTo>
                    <a:lnTo>
                      <a:pt x="27863" y="29527"/>
                    </a:lnTo>
                    <a:lnTo>
                      <a:pt x="28638" y="28155"/>
                    </a:lnTo>
                    <a:lnTo>
                      <a:pt x="28905" y="28536"/>
                    </a:lnTo>
                    <a:lnTo>
                      <a:pt x="28905" y="27952"/>
                    </a:lnTo>
                    <a:lnTo>
                      <a:pt x="28740" y="27736"/>
                    </a:lnTo>
                    <a:lnTo>
                      <a:pt x="28435" y="27711"/>
                    </a:lnTo>
                    <a:lnTo>
                      <a:pt x="29184" y="26898"/>
                    </a:lnTo>
                    <a:lnTo>
                      <a:pt x="29184" y="26403"/>
                    </a:lnTo>
                    <a:lnTo>
                      <a:pt x="27762" y="27978"/>
                    </a:lnTo>
                    <a:lnTo>
                      <a:pt x="28333" y="28028"/>
                    </a:lnTo>
                    <a:lnTo>
                      <a:pt x="27343" y="29806"/>
                    </a:lnTo>
                    <a:lnTo>
                      <a:pt x="27368" y="29667"/>
                    </a:lnTo>
                    <a:lnTo>
                      <a:pt x="27546" y="28486"/>
                    </a:lnTo>
                    <a:lnTo>
                      <a:pt x="27051" y="29133"/>
                    </a:lnTo>
                    <a:lnTo>
                      <a:pt x="27051" y="29667"/>
                    </a:lnTo>
                    <a:lnTo>
                      <a:pt x="26924" y="30568"/>
                    </a:lnTo>
                    <a:lnTo>
                      <a:pt x="26835" y="30734"/>
                    </a:lnTo>
                    <a:lnTo>
                      <a:pt x="26682" y="30543"/>
                    </a:lnTo>
                    <a:lnTo>
                      <a:pt x="26657" y="31038"/>
                    </a:lnTo>
                    <a:lnTo>
                      <a:pt x="24066" y="35712"/>
                    </a:lnTo>
                    <a:lnTo>
                      <a:pt x="25679" y="31584"/>
                    </a:lnTo>
                    <a:lnTo>
                      <a:pt x="25742" y="31445"/>
                    </a:lnTo>
                    <a:lnTo>
                      <a:pt x="25958" y="30873"/>
                    </a:lnTo>
                    <a:lnTo>
                      <a:pt x="26543" y="30873"/>
                    </a:lnTo>
                    <a:lnTo>
                      <a:pt x="26657" y="31038"/>
                    </a:lnTo>
                    <a:lnTo>
                      <a:pt x="26657" y="30543"/>
                    </a:lnTo>
                    <a:lnTo>
                      <a:pt x="26377" y="30543"/>
                    </a:lnTo>
                    <a:lnTo>
                      <a:pt x="27051" y="29667"/>
                    </a:lnTo>
                    <a:lnTo>
                      <a:pt x="27051" y="29133"/>
                    </a:lnTo>
                    <a:lnTo>
                      <a:pt x="26238" y="30187"/>
                    </a:lnTo>
                    <a:lnTo>
                      <a:pt x="26517" y="29476"/>
                    </a:lnTo>
                    <a:lnTo>
                      <a:pt x="26250" y="29349"/>
                    </a:lnTo>
                    <a:lnTo>
                      <a:pt x="25755" y="30594"/>
                    </a:lnTo>
                    <a:lnTo>
                      <a:pt x="25781" y="29756"/>
                    </a:lnTo>
                    <a:lnTo>
                      <a:pt x="25819" y="28524"/>
                    </a:lnTo>
                    <a:lnTo>
                      <a:pt x="25463" y="29133"/>
                    </a:lnTo>
                    <a:lnTo>
                      <a:pt x="25463" y="29756"/>
                    </a:lnTo>
                    <a:lnTo>
                      <a:pt x="25438" y="30886"/>
                    </a:lnTo>
                    <a:lnTo>
                      <a:pt x="25247" y="30695"/>
                    </a:lnTo>
                    <a:lnTo>
                      <a:pt x="24904" y="30695"/>
                    </a:lnTo>
                    <a:lnTo>
                      <a:pt x="25463" y="29756"/>
                    </a:lnTo>
                    <a:lnTo>
                      <a:pt x="25463" y="29133"/>
                    </a:lnTo>
                    <a:lnTo>
                      <a:pt x="24511" y="30746"/>
                    </a:lnTo>
                    <a:lnTo>
                      <a:pt x="24447" y="29768"/>
                    </a:lnTo>
                    <a:lnTo>
                      <a:pt x="24307" y="30073"/>
                    </a:lnTo>
                    <a:lnTo>
                      <a:pt x="24307" y="32181"/>
                    </a:lnTo>
                    <a:lnTo>
                      <a:pt x="24117" y="32016"/>
                    </a:lnTo>
                    <a:lnTo>
                      <a:pt x="23749" y="32016"/>
                    </a:lnTo>
                    <a:lnTo>
                      <a:pt x="24218" y="31026"/>
                    </a:lnTo>
                    <a:lnTo>
                      <a:pt x="24307" y="32181"/>
                    </a:lnTo>
                    <a:lnTo>
                      <a:pt x="24307" y="30073"/>
                    </a:lnTo>
                    <a:lnTo>
                      <a:pt x="23177" y="32486"/>
                    </a:lnTo>
                    <a:lnTo>
                      <a:pt x="23799" y="32359"/>
                    </a:lnTo>
                    <a:lnTo>
                      <a:pt x="23012" y="36423"/>
                    </a:lnTo>
                    <a:lnTo>
                      <a:pt x="23342" y="36474"/>
                    </a:lnTo>
                    <a:lnTo>
                      <a:pt x="24117" y="32423"/>
                    </a:lnTo>
                    <a:lnTo>
                      <a:pt x="24676" y="32867"/>
                    </a:lnTo>
                    <a:lnTo>
                      <a:pt x="24638" y="32308"/>
                    </a:lnTo>
                    <a:lnTo>
                      <a:pt x="24625" y="32181"/>
                    </a:lnTo>
                    <a:lnTo>
                      <a:pt x="24536" y="31089"/>
                    </a:lnTo>
                    <a:lnTo>
                      <a:pt x="25095" y="31000"/>
                    </a:lnTo>
                    <a:lnTo>
                      <a:pt x="25450" y="31356"/>
                    </a:lnTo>
                    <a:lnTo>
                      <a:pt x="23418" y="36499"/>
                    </a:lnTo>
                    <a:lnTo>
                      <a:pt x="23583" y="36576"/>
                    </a:lnTo>
                    <a:lnTo>
                      <a:pt x="23812" y="36817"/>
                    </a:lnTo>
                    <a:lnTo>
                      <a:pt x="24028" y="37160"/>
                    </a:lnTo>
                    <a:lnTo>
                      <a:pt x="25400" y="36258"/>
                    </a:lnTo>
                    <a:lnTo>
                      <a:pt x="24282" y="37338"/>
                    </a:lnTo>
                    <a:lnTo>
                      <a:pt x="24511" y="37579"/>
                    </a:lnTo>
                    <a:lnTo>
                      <a:pt x="26885" y="35293"/>
                    </a:lnTo>
                    <a:lnTo>
                      <a:pt x="27063" y="36004"/>
                    </a:lnTo>
                    <a:lnTo>
                      <a:pt x="27647" y="35217"/>
                    </a:lnTo>
                    <a:lnTo>
                      <a:pt x="28244" y="34417"/>
                    </a:lnTo>
                    <a:lnTo>
                      <a:pt x="28346" y="34734"/>
                    </a:lnTo>
                    <a:lnTo>
                      <a:pt x="28829" y="33921"/>
                    </a:lnTo>
                    <a:lnTo>
                      <a:pt x="29413" y="32943"/>
                    </a:lnTo>
                    <a:lnTo>
                      <a:pt x="29946" y="32067"/>
                    </a:lnTo>
                    <a:lnTo>
                      <a:pt x="29044" y="32588"/>
                    </a:lnTo>
                    <a:lnTo>
                      <a:pt x="29044" y="32943"/>
                    </a:lnTo>
                    <a:lnTo>
                      <a:pt x="28625" y="33642"/>
                    </a:lnTo>
                    <a:lnTo>
                      <a:pt x="28397" y="33743"/>
                    </a:lnTo>
                    <a:lnTo>
                      <a:pt x="28359" y="33616"/>
                    </a:lnTo>
                    <a:lnTo>
                      <a:pt x="28079" y="33502"/>
                    </a:lnTo>
                    <a:lnTo>
                      <a:pt x="28663" y="33172"/>
                    </a:lnTo>
                    <a:lnTo>
                      <a:pt x="28752" y="33324"/>
                    </a:lnTo>
                    <a:lnTo>
                      <a:pt x="28854" y="33058"/>
                    </a:lnTo>
                    <a:lnTo>
                      <a:pt x="29044" y="32943"/>
                    </a:lnTo>
                    <a:lnTo>
                      <a:pt x="29044" y="32588"/>
                    </a:lnTo>
                    <a:lnTo>
                      <a:pt x="29375" y="31724"/>
                    </a:lnTo>
                    <a:lnTo>
                      <a:pt x="29743" y="30734"/>
                    </a:lnTo>
                    <a:lnTo>
                      <a:pt x="29997" y="31267"/>
                    </a:lnTo>
                    <a:lnTo>
                      <a:pt x="30353" y="30467"/>
                    </a:lnTo>
                    <a:lnTo>
                      <a:pt x="30810" y="29413"/>
                    </a:lnTo>
                    <a:lnTo>
                      <a:pt x="31254" y="28422"/>
                    </a:lnTo>
                    <a:close/>
                  </a:path>
                </a:pathLst>
              </a:custGeom>
              <a:solidFill>
                <a:srgbClr val="4799B8"/>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96" name="Google Shape;196;p3"/>
              <p:cNvSpPr/>
              <p:nvPr/>
            </p:nvSpPr>
            <p:spPr>
              <a:xfrm>
                <a:off x="7542161" y="6241440"/>
                <a:ext cx="228600" cy="8890"/>
              </a:xfrm>
              <a:custGeom>
                <a:rect b="b" l="l" r="r" t="t"/>
                <a:pathLst>
                  <a:path extrusionOk="0" h="8889" w="228600">
                    <a:moveTo>
                      <a:pt x="9296" y="6210"/>
                    </a:moveTo>
                    <a:lnTo>
                      <a:pt x="9004" y="6146"/>
                    </a:lnTo>
                    <a:lnTo>
                      <a:pt x="8686" y="6096"/>
                    </a:lnTo>
                    <a:lnTo>
                      <a:pt x="8661" y="3251"/>
                    </a:lnTo>
                    <a:lnTo>
                      <a:pt x="8343" y="2730"/>
                    </a:lnTo>
                    <a:lnTo>
                      <a:pt x="7048" y="2730"/>
                    </a:lnTo>
                    <a:lnTo>
                      <a:pt x="6629" y="2933"/>
                    </a:lnTo>
                    <a:lnTo>
                      <a:pt x="6299" y="3200"/>
                    </a:lnTo>
                    <a:lnTo>
                      <a:pt x="6273" y="1155"/>
                    </a:lnTo>
                    <a:lnTo>
                      <a:pt x="6299" y="50"/>
                    </a:lnTo>
                    <a:lnTo>
                      <a:pt x="5613" y="254"/>
                    </a:lnTo>
                    <a:lnTo>
                      <a:pt x="5588" y="431"/>
                    </a:lnTo>
                    <a:lnTo>
                      <a:pt x="5448" y="495"/>
                    </a:lnTo>
                    <a:lnTo>
                      <a:pt x="546" y="495"/>
                    </a:lnTo>
                    <a:lnTo>
                      <a:pt x="508" y="203"/>
                    </a:lnTo>
                    <a:lnTo>
                      <a:pt x="317" y="203"/>
                    </a:lnTo>
                    <a:lnTo>
                      <a:pt x="279" y="558"/>
                    </a:lnTo>
                    <a:lnTo>
                      <a:pt x="127" y="1143"/>
                    </a:lnTo>
                    <a:lnTo>
                      <a:pt x="0" y="1536"/>
                    </a:lnTo>
                    <a:lnTo>
                      <a:pt x="152" y="1651"/>
                    </a:lnTo>
                    <a:lnTo>
                      <a:pt x="406" y="1181"/>
                    </a:lnTo>
                    <a:lnTo>
                      <a:pt x="850" y="787"/>
                    </a:lnTo>
                    <a:lnTo>
                      <a:pt x="1320" y="762"/>
                    </a:lnTo>
                    <a:lnTo>
                      <a:pt x="2565" y="762"/>
                    </a:lnTo>
                    <a:lnTo>
                      <a:pt x="2565" y="1041"/>
                    </a:lnTo>
                    <a:lnTo>
                      <a:pt x="2565" y="5969"/>
                    </a:lnTo>
                    <a:lnTo>
                      <a:pt x="2527" y="6096"/>
                    </a:lnTo>
                    <a:lnTo>
                      <a:pt x="2019" y="6146"/>
                    </a:lnTo>
                    <a:lnTo>
                      <a:pt x="1689" y="6159"/>
                    </a:lnTo>
                    <a:lnTo>
                      <a:pt x="1638" y="6362"/>
                    </a:lnTo>
                    <a:lnTo>
                      <a:pt x="2565" y="6362"/>
                    </a:lnTo>
                    <a:lnTo>
                      <a:pt x="4102" y="6388"/>
                    </a:lnTo>
                    <a:lnTo>
                      <a:pt x="4178" y="6210"/>
                    </a:lnTo>
                    <a:lnTo>
                      <a:pt x="3314" y="6096"/>
                    </a:lnTo>
                    <a:lnTo>
                      <a:pt x="3302" y="5969"/>
                    </a:lnTo>
                    <a:lnTo>
                      <a:pt x="3302" y="774"/>
                    </a:lnTo>
                    <a:lnTo>
                      <a:pt x="5397" y="762"/>
                    </a:lnTo>
                    <a:lnTo>
                      <a:pt x="5613" y="812"/>
                    </a:lnTo>
                    <a:lnTo>
                      <a:pt x="5613" y="5994"/>
                    </a:lnTo>
                    <a:lnTo>
                      <a:pt x="5270" y="6146"/>
                    </a:lnTo>
                    <a:lnTo>
                      <a:pt x="5041" y="6159"/>
                    </a:lnTo>
                    <a:lnTo>
                      <a:pt x="5003" y="6362"/>
                    </a:lnTo>
                    <a:lnTo>
                      <a:pt x="6248" y="6362"/>
                    </a:lnTo>
                    <a:lnTo>
                      <a:pt x="6769" y="6388"/>
                    </a:lnTo>
                    <a:lnTo>
                      <a:pt x="6858" y="6210"/>
                    </a:lnTo>
                    <a:lnTo>
                      <a:pt x="6616" y="6146"/>
                    </a:lnTo>
                    <a:lnTo>
                      <a:pt x="6286" y="6096"/>
                    </a:lnTo>
                    <a:lnTo>
                      <a:pt x="6273" y="3568"/>
                    </a:lnTo>
                    <a:lnTo>
                      <a:pt x="6616" y="3238"/>
                    </a:lnTo>
                    <a:lnTo>
                      <a:pt x="6858" y="3124"/>
                    </a:lnTo>
                    <a:lnTo>
                      <a:pt x="7708" y="3124"/>
                    </a:lnTo>
                    <a:lnTo>
                      <a:pt x="8001" y="3530"/>
                    </a:lnTo>
                    <a:lnTo>
                      <a:pt x="8001" y="5994"/>
                    </a:lnTo>
                    <a:lnTo>
                      <a:pt x="7670" y="6146"/>
                    </a:lnTo>
                    <a:lnTo>
                      <a:pt x="7493" y="6159"/>
                    </a:lnTo>
                    <a:lnTo>
                      <a:pt x="7429" y="6362"/>
                    </a:lnTo>
                    <a:lnTo>
                      <a:pt x="8013" y="6362"/>
                    </a:lnTo>
                    <a:lnTo>
                      <a:pt x="9220" y="6388"/>
                    </a:lnTo>
                    <a:lnTo>
                      <a:pt x="9296" y="6210"/>
                    </a:lnTo>
                    <a:close/>
                  </a:path>
                  <a:path extrusionOk="0" h="8889" w="228600">
                    <a:moveTo>
                      <a:pt x="12776" y="3263"/>
                    </a:moveTo>
                    <a:lnTo>
                      <a:pt x="12547" y="3022"/>
                    </a:lnTo>
                    <a:lnTo>
                      <a:pt x="12280" y="2730"/>
                    </a:lnTo>
                    <a:lnTo>
                      <a:pt x="11988" y="2730"/>
                    </a:lnTo>
                    <a:lnTo>
                      <a:pt x="11988" y="3784"/>
                    </a:lnTo>
                    <a:lnTo>
                      <a:pt x="11785" y="3822"/>
                    </a:lnTo>
                    <a:lnTo>
                      <a:pt x="10439" y="3822"/>
                    </a:lnTo>
                    <a:lnTo>
                      <a:pt x="10439" y="3492"/>
                    </a:lnTo>
                    <a:lnTo>
                      <a:pt x="10896" y="3022"/>
                    </a:lnTo>
                    <a:lnTo>
                      <a:pt x="11925" y="3022"/>
                    </a:lnTo>
                    <a:lnTo>
                      <a:pt x="11988" y="3784"/>
                    </a:lnTo>
                    <a:lnTo>
                      <a:pt x="11988" y="2730"/>
                    </a:lnTo>
                    <a:lnTo>
                      <a:pt x="10452" y="2730"/>
                    </a:lnTo>
                    <a:lnTo>
                      <a:pt x="9855" y="3492"/>
                    </a:lnTo>
                    <a:lnTo>
                      <a:pt x="9829" y="5524"/>
                    </a:lnTo>
                    <a:lnTo>
                      <a:pt x="10375" y="6261"/>
                    </a:lnTo>
                    <a:lnTo>
                      <a:pt x="10820" y="6502"/>
                    </a:lnTo>
                    <a:lnTo>
                      <a:pt x="11861" y="6502"/>
                    </a:lnTo>
                    <a:lnTo>
                      <a:pt x="12496" y="6248"/>
                    </a:lnTo>
                    <a:lnTo>
                      <a:pt x="12623" y="5994"/>
                    </a:lnTo>
                    <a:lnTo>
                      <a:pt x="12712" y="5524"/>
                    </a:lnTo>
                    <a:lnTo>
                      <a:pt x="12357" y="5892"/>
                    </a:lnTo>
                    <a:lnTo>
                      <a:pt x="12103" y="5994"/>
                    </a:lnTo>
                    <a:lnTo>
                      <a:pt x="10858" y="5994"/>
                    </a:lnTo>
                    <a:lnTo>
                      <a:pt x="10337" y="5232"/>
                    </a:lnTo>
                    <a:lnTo>
                      <a:pt x="10337" y="4089"/>
                    </a:lnTo>
                    <a:lnTo>
                      <a:pt x="12712" y="4076"/>
                    </a:lnTo>
                    <a:lnTo>
                      <a:pt x="12750" y="3822"/>
                    </a:lnTo>
                    <a:lnTo>
                      <a:pt x="12776" y="3263"/>
                    </a:lnTo>
                    <a:close/>
                  </a:path>
                  <a:path extrusionOk="0" h="8889" w="228600">
                    <a:moveTo>
                      <a:pt x="20053" y="6108"/>
                    </a:moveTo>
                    <a:lnTo>
                      <a:pt x="17399" y="6108"/>
                    </a:lnTo>
                    <a:lnTo>
                      <a:pt x="16967" y="5156"/>
                    </a:lnTo>
                    <a:lnTo>
                      <a:pt x="16967" y="901"/>
                    </a:lnTo>
                    <a:lnTo>
                      <a:pt x="16979" y="736"/>
                    </a:lnTo>
                    <a:lnTo>
                      <a:pt x="17716" y="673"/>
                    </a:lnTo>
                    <a:lnTo>
                      <a:pt x="17741" y="469"/>
                    </a:lnTo>
                    <a:lnTo>
                      <a:pt x="17259" y="457"/>
                    </a:lnTo>
                    <a:lnTo>
                      <a:pt x="16967" y="469"/>
                    </a:lnTo>
                    <a:lnTo>
                      <a:pt x="16243" y="469"/>
                    </a:lnTo>
                    <a:lnTo>
                      <a:pt x="15938" y="457"/>
                    </a:lnTo>
                    <a:lnTo>
                      <a:pt x="15481" y="457"/>
                    </a:lnTo>
                    <a:lnTo>
                      <a:pt x="15430" y="647"/>
                    </a:lnTo>
                    <a:lnTo>
                      <a:pt x="16217" y="736"/>
                    </a:lnTo>
                    <a:lnTo>
                      <a:pt x="16230" y="901"/>
                    </a:lnTo>
                    <a:lnTo>
                      <a:pt x="16230" y="4978"/>
                    </a:lnTo>
                    <a:lnTo>
                      <a:pt x="16446" y="5626"/>
                    </a:lnTo>
                    <a:lnTo>
                      <a:pt x="16929" y="6019"/>
                    </a:lnTo>
                    <a:lnTo>
                      <a:pt x="17360" y="6388"/>
                    </a:lnTo>
                    <a:lnTo>
                      <a:pt x="17983" y="6515"/>
                    </a:lnTo>
                    <a:lnTo>
                      <a:pt x="19253" y="6515"/>
                    </a:lnTo>
                    <a:lnTo>
                      <a:pt x="19900" y="6273"/>
                    </a:lnTo>
                    <a:lnTo>
                      <a:pt x="20053" y="6108"/>
                    </a:lnTo>
                    <a:close/>
                  </a:path>
                  <a:path extrusionOk="0" h="8889" w="228600">
                    <a:moveTo>
                      <a:pt x="21742" y="508"/>
                    </a:moveTo>
                    <a:lnTo>
                      <a:pt x="21348" y="457"/>
                    </a:lnTo>
                    <a:lnTo>
                      <a:pt x="21107" y="469"/>
                    </a:lnTo>
                    <a:lnTo>
                      <a:pt x="19735" y="457"/>
                    </a:lnTo>
                    <a:lnTo>
                      <a:pt x="19659" y="622"/>
                    </a:lnTo>
                    <a:lnTo>
                      <a:pt x="20154" y="711"/>
                    </a:lnTo>
                    <a:lnTo>
                      <a:pt x="20307" y="774"/>
                    </a:lnTo>
                    <a:lnTo>
                      <a:pt x="20535" y="1143"/>
                    </a:lnTo>
                    <a:lnTo>
                      <a:pt x="20548" y="2717"/>
                    </a:lnTo>
                    <a:lnTo>
                      <a:pt x="20548" y="5092"/>
                    </a:lnTo>
                    <a:lnTo>
                      <a:pt x="20053" y="6108"/>
                    </a:lnTo>
                    <a:lnTo>
                      <a:pt x="20294" y="5867"/>
                    </a:lnTo>
                    <a:lnTo>
                      <a:pt x="20789" y="5334"/>
                    </a:lnTo>
                    <a:lnTo>
                      <a:pt x="20916" y="4508"/>
                    </a:lnTo>
                    <a:lnTo>
                      <a:pt x="20916" y="1193"/>
                    </a:lnTo>
                    <a:lnTo>
                      <a:pt x="21043" y="914"/>
                    </a:lnTo>
                    <a:lnTo>
                      <a:pt x="21259" y="711"/>
                    </a:lnTo>
                    <a:lnTo>
                      <a:pt x="21475" y="698"/>
                    </a:lnTo>
                    <a:lnTo>
                      <a:pt x="21691" y="673"/>
                    </a:lnTo>
                    <a:lnTo>
                      <a:pt x="21742" y="508"/>
                    </a:lnTo>
                    <a:close/>
                  </a:path>
                  <a:path extrusionOk="0" h="8889" w="228600">
                    <a:moveTo>
                      <a:pt x="23418" y="5727"/>
                    </a:moveTo>
                    <a:lnTo>
                      <a:pt x="23215" y="5486"/>
                    </a:lnTo>
                    <a:lnTo>
                      <a:pt x="22644" y="5486"/>
                    </a:lnTo>
                    <a:lnTo>
                      <a:pt x="22415" y="5715"/>
                    </a:lnTo>
                    <a:lnTo>
                      <a:pt x="22415" y="6007"/>
                    </a:lnTo>
                    <a:lnTo>
                      <a:pt x="22415" y="6299"/>
                    </a:lnTo>
                    <a:lnTo>
                      <a:pt x="22656" y="6502"/>
                    </a:lnTo>
                    <a:lnTo>
                      <a:pt x="23215" y="6502"/>
                    </a:lnTo>
                    <a:lnTo>
                      <a:pt x="23418" y="6286"/>
                    </a:lnTo>
                    <a:lnTo>
                      <a:pt x="23418" y="5727"/>
                    </a:lnTo>
                    <a:close/>
                  </a:path>
                  <a:path extrusionOk="0" h="8889" w="228600">
                    <a:moveTo>
                      <a:pt x="27914" y="4000"/>
                    </a:moveTo>
                    <a:lnTo>
                      <a:pt x="27355" y="3492"/>
                    </a:lnTo>
                    <a:lnTo>
                      <a:pt x="26797" y="3149"/>
                    </a:lnTo>
                    <a:lnTo>
                      <a:pt x="26085" y="2692"/>
                    </a:lnTo>
                    <a:lnTo>
                      <a:pt x="25768" y="2501"/>
                    </a:lnTo>
                    <a:lnTo>
                      <a:pt x="25336" y="2133"/>
                    </a:lnTo>
                    <a:lnTo>
                      <a:pt x="25336" y="1193"/>
                    </a:lnTo>
                    <a:lnTo>
                      <a:pt x="25514" y="622"/>
                    </a:lnTo>
                    <a:lnTo>
                      <a:pt x="27266" y="622"/>
                    </a:lnTo>
                    <a:lnTo>
                      <a:pt x="27482" y="1193"/>
                    </a:lnTo>
                    <a:lnTo>
                      <a:pt x="27609" y="1638"/>
                    </a:lnTo>
                    <a:lnTo>
                      <a:pt x="27800" y="1663"/>
                    </a:lnTo>
                    <a:lnTo>
                      <a:pt x="27825" y="1206"/>
                    </a:lnTo>
                    <a:lnTo>
                      <a:pt x="27736" y="736"/>
                    </a:lnTo>
                    <a:lnTo>
                      <a:pt x="27673" y="508"/>
                    </a:lnTo>
                    <a:lnTo>
                      <a:pt x="27470" y="495"/>
                    </a:lnTo>
                    <a:lnTo>
                      <a:pt x="27343" y="469"/>
                    </a:lnTo>
                    <a:lnTo>
                      <a:pt x="27127" y="393"/>
                    </a:lnTo>
                    <a:lnTo>
                      <a:pt x="26797" y="342"/>
                    </a:lnTo>
                    <a:lnTo>
                      <a:pt x="25374" y="342"/>
                    </a:lnTo>
                    <a:lnTo>
                      <a:pt x="24714" y="1028"/>
                    </a:lnTo>
                    <a:lnTo>
                      <a:pt x="24714" y="2603"/>
                    </a:lnTo>
                    <a:lnTo>
                      <a:pt x="25234" y="3111"/>
                    </a:lnTo>
                    <a:lnTo>
                      <a:pt x="25679" y="3416"/>
                    </a:lnTo>
                    <a:lnTo>
                      <a:pt x="27165" y="4368"/>
                    </a:lnTo>
                    <a:lnTo>
                      <a:pt x="27266" y="4800"/>
                    </a:lnTo>
                    <a:lnTo>
                      <a:pt x="27266" y="5740"/>
                    </a:lnTo>
                    <a:lnTo>
                      <a:pt x="26898" y="6235"/>
                    </a:lnTo>
                    <a:lnTo>
                      <a:pt x="25107" y="6235"/>
                    </a:lnTo>
                    <a:lnTo>
                      <a:pt x="24752" y="5346"/>
                    </a:lnTo>
                    <a:lnTo>
                      <a:pt x="24599" y="4889"/>
                    </a:lnTo>
                    <a:lnTo>
                      <a:pt x="24447" y="4864"/>
                    </a:lnTo>
                    <a:lnTo>
                      <a:pt x="24396" y="5346"/>
                    </a:lnTo>
                    <a:lnTo>
                      <a:pt x="24523" y="5981"/>
                    </a:lnTo>
                    <a:lnTo>
                      <a:pt x="24638" y="6172"/>
                    </a:lnTo>
                    <a:lnTo>
                      <a:pt x="24790" y="6273"/>
                    </a:lnTo>
                    <a:lnTo>
                      <a:pt x="25273" y="6502"/>
                    </a:lnTo>
                    <a:lnTo>
                      <a:pt x="26022" y="6502"/>
                    </a:lnTo>
                    <a:lnTo>
                      <a:pt x="27178" y="6502"/>
                    </a:lnTo>
                    <a:lnTo>
                      <a:pt x="27914" y="5829"/>
                    </a:lnTo>
                    <a:lnTo>
                      <a:pt x="27914" y="4000"/>
                    </a:lnTo>
                    <a:close/>
                  </a:path>
                  <a:path extrusionOk="0" h="8889" w="228600">
                    <a:moveTo>
                      <a:pt x="29984" y="5727"/>
                    </a:moveTo>
                    <a:lnTo>
                      <a:pt x="29781" y="5486"/>
                    </a:lnTo>
                    <a:lnTo>
                      <a:pt x="29210" y="5486"/>
                    </a:lnTo>
                    <a:lnTo>
                      <a:pt x="28994" y="5715"/>
                    </a:lnTo>
                    <a:lnTo>
                      <a:pt x="28994" y="6007"/>
                    </a:lnTo>
                    <a:lnTo>
                      <a:pt x="28994" y="6299"/>
                    </a:lnTo>
                    <a:lnTo>
                      <a:pt x="29235" y="6502"/>
                    </a:lnTo>
                    <a:lnTo>
                      <a:pt x="29781" y="6502"/>
                    </a:lnTo>
                    <a:lnTo>
                      <a:pt x="29984" y="6286"/>
                    </a:lnTo>
                    <a:lnTo>
                      <a:pt x="29984" y="5727"/>
                    </a:lnTo>
                    <a:close/>
                  </a:path>
                  <a:path extrusionOk="0" h="8889" w="228600">
                    <a:moveTo>
                      <a:pt x="34925" y="622"/>
                    </a:moveTo>
                    <a:close/>
                  </a:path>
                  <a:path extrusionOk="0" h="8889" w="228600">
                    <a:moveTo>
                      <a:pt x="38646" y="1917"/>
                    </a:moveTo>
                    <a:lnTo>
                      <a:pt x="38557" y="596"/>
                    </a:lnTo>
                    <a:lnTo>
                      <a:pt x="37363" y="342"/>
                    </a:lnTo>
                    <a:lnTo>
                      <a:pt x="35521" y="342"/>
                    </a:lnTo>
                    <a:lnTo>
                      <a:pt x="34925" y="622"/>
                    </a:lnTo>
                    <a:lnTo>
                      <a:pt x="37528" y="622"/>
                    </a:lnTo>
                    <a:lnTo>
                      <a:pt x="38188" y="914"/>
                    </a:lnTo>
                    <a:lnTo>
                      <a:pt x="38430" y="1854"/>
                    </a:lnTo>
                    <a:lnTo>
                      <a:pt x="38646" y="1917"/>
                    </a:lnTo>
                    <a:close/>
                  </a:path>
                  <a:path extrusionOk="0" h="8889" w="228600">
                    <a:moveTo>
                      <a:pt x="39154" y="4013"/>
                    </a:moveTo>
                    <a:lnTo>
                      <a:pt x="38519" y="4013"/>
                    </a:lnTo>
                    <a:lnTo>
                      <a:pt x="37630" y="4013"/>
                    </a:lnTo>
                    <a:lnTo>
                      <a:pt x="36893" y="3975"/>
                    </a:lnTo>
                    <a:lnTo>
                      <a:pt x="36893" y="4191"/>
                    </a:lnTo>
                    <a:lnTo>
                      <a:pt x="37731" y="4292"/>
                    </a:lnTo>
                    <a:lnTo>
                      <a:pt x="37846" y="5816"/>
                    </a:lnTo>
                    <a:lnTo>
                      <a:pt x="37680" y="6121"/>
                    </a:lnTo>
                    <a:lnTo>
                      <a:pt x="37338" y="6235"/>
                    </a:lnTo>
                    <a:lnTo>
                      <a:pt x="35013" y="6235"/>
                    </a:lnTo>
                    <a:lnTo>
                      <a:pt x="34201" y="4991"/>
                    </a:lnTo>
                    <a:lnTo>
                      <a:pt x="34124" y="1854"/>
                    </a:lnTo>
                    <a:lnTo>
                      <a:pt x="34874" y="647"/>
                    </a:lnTo>
                    <a:lnTo>
                      <a:pt x="34632" y="762"/>
                    </a:lnTo>
                    <a:lnTo>
                      <a:pt x="33489" y="1993"/>
                    </a:lnTo>
                    <a:lnTo>
                      <a:pt x="33248" y="2743"/>
                    </a:lnTo>
                    <a:lnTo>
                      <a:pt x="33324" y="4495"/>
                    </a:lnTo>
                    <a:lnTo>
                      <a:pt x="33515" y="4991"/>
                    </a:lnTo>
                    <a:lnTo>
                      <a:pt x="34709" y="6184"/>
                    </a:lnTo>
                    <a:lnTo>
                      <a:pt x="35712" y="6515"/>
                    </a:lnTo>
                    <a:lnTo>
                      <a:pt x="37249" y="6515"/>
                    </a:lnTo>
                    <a:lnTo>
                      <a:pt x="37884" y="6400"/>
                    </a:lnTo>
                    <a:lnTo>
                      <a:pt x="38366" y="6273"/>
                    </a:lnTo>
                    <a:lnTo>
                      <a:pt x="38633" y="6235"/>
                    </a:lnTo>
                    <a:lnTo>
                      <a:pt x="38823" y="6096"/>
                    </a:lnTo>
                    <a:lnTo>
                      <a:pt x="38646" y="6045"/>
                    </a:lnTo>
                    <a:lnTo>
                      <a:pt x="38608" y="4267"/>
                    </a:lnTo>
                    <a:lnTo>
                      <a:pt x="39116" y="4191"/>
                    </a:lnTo>
                    <a:lnTo>
                      <a:pt x="39154" y="4013"/>
                    </a:lnTo>
                    <a:close/>
                  </a:path>
                  <a:path extrusionOk="0" h="8889" w="228600">
                    <a:moveTo>
                      <a:pt x="43446" y="3492"/>
                    </a:moveTo>
                    <a:lnTo>
                      <a:pt x="42913" y="3009"/>
                    </a:lnTo>
                    <a:lnTo>
                      <a:pt x="42633" y="2743"/>
                    </a:lnTo>
                    <a:lnTo>
                      <a:pt x="42557" y="5778"/>
                    </a:lnTo>
                    <a:lnTo>
                      <a:pt x="42430" y="6223"/>
                    </a:lnTo>
                    <a:lnTo>
                      <a:pt x="40868" y="6223"/>
                    </a:lnTo>
                    <a:lnTo>
                      <a:pt x="40538" y="5410"/>
                    </a:lnTo>
                    <a:lnTo>
                      <a:pt x="42557" y="5778"/>
                    </a:lnTo>
                    <a:lnTo>
                      <a:pt x="42557" y="2743"/>
                    </a:lnTo>
                    <a:lnTo>
                      <a:pt x="40589" y="2743"/>
                    </a:lnTo>
                    <a:lnTo>
                      <a:pt x="39776" y="3492"/>
                    </a:lnTo>
                    <a:lnTo>
                      <a:pt x="39738" y="5778"/>
                    </a:lnTo>
                    <a:lnTo>
                      <a:pt x="40538" y="6489"/>
                    </a:lnTo>
                    <a:lnTo>
                      <a:pt x="42672" y="6489"/>
                    </a:lnTo>
                    <a:lnTo>
                      <a:pt x="42926" y="6223"/>
                    </a:lnTo>
                    <a:lnTo>
                      <a:pt x="43357" y="5778"/>
                    </a:lnTo>
                    <a:lnTo>
                      <a:pt x="43446" y="3492"/>
                    </a:lnTo>
                    <a:close/>
                  </a:path>
                  <a:path extrusionOk="0" h="8889" w="228600">
                    <a:moveTo>
                      <a:pt x="47586" y="2997"/>
                    </a:moveTo>
                    <a:lnTo>
                      <a:pt x="47574" y="2857"/>
                    </a:lnTo>
                    <a:lnTo>
                      <a:pt x="47256" y="2857"/>
                    </a:lnTo>
                    <a:lnTo>
                      <a:pt x="46507" y="2857"/>
                    </a:lnTo>
                    <a:lnTo>
                      <a:pt x="46228" y="2832"/>
                    </a:lnTo>
                    <a:lnTo>
                      <a:pt x="46139" y="2984"/>
                    </a:lnTo>
                    <a:lnTo>
                      <a:pt x="46405" y="3073"/>
                    </a:lnTo>
                    <a:lnTo>
                      <a:pt x="46570" y="3136"/>
                    </a:lnTo>
                    <a:lnTo>
                      <a:pt x="46570" y="3263"/>
                    </a:lnTo>
                    <a:lnTo>
                      <a:pt x="46532" y="3467"/>
                    </a:lnTo>
                    <a:lnTo>
                      <a:pt x="46405" y="3759"/>
                    </a:lnTo>
                    <a:lnTo>
                      <a:pt x="46024" y="4775"/>
                    </a:lnTo>
                    <a:lnTo>
                      <a:pt x="45897" y="5080"/>
                    </a:lnTo>
                    <a:lnTo>
                      <a:pt x="45834" y="5257"/>
                    </a:lnTo>
                    <a:lnTo>
                      <a:pt x="45770" y="5384"/>
                    </a:lnTo>
                    <a:lnTo>
                      <a:pt x="45605" y="5130"/>
                    </a:lnTo>
                    <a:lnTo>
                      <a:pt x="45389" y="4660"/>
                    </a:lnTo>
                    <a:lnTo>
                      <a:pt x="45123" y="4025"/>
                    </a:lnTo>
                    <a:lnTo>
                      <a:pt x="44843" y="3149"/>
                    </a:lnTo>
                    <a:lnTo>
                      <a:pt x="45123" y="3073"/>
                    </a:lnTo>
                    <a:lnTo>
                      <a:pt x="45288" y="2997"/>
                    </a:lnTo>
                    <a:lnTo>
                      <a:pt x="45275" y="2857"/>
                    </a:lnTo>
                    <a:lnTo>
                      <a:pt x="44907" y="2857"/>
                    </a:lnTo>
                    <a:lnTo>
                      <a:pt x="43878" y="2857"/>
                    </a:lnTo>
                    <a:lnTo>
                      <a:pt x="43662" y="2832"/>
                    </a:lnTo>
                    <a:lnTo>
                      <a:pt x="43573" y="2971"/>
                    </a:lnTo>
                    <a:lnTo>
                      <a:pt x="44119" y="3124"/>
                    </a:lnTo>
                    <a:lnTo>
                      <a:pt x="44208" y="3403"/>
                    </a:lnTo>
                    <a:lnTo>
                      <a:pt x="44348" y="3733"/>
                    </a:lnTo>
                    <a:lnTo>
                      <a:pt x="45097" y="5537"/>
                    </a:lnTo>
                    <a:lnTo>
                      <a:pt x="45224" y="5880"/>
                    </a:lnTo>
                    <a:lnTo>
                      <a:pt x="45364" y="6210"/>
                    </a:lnTo>
                    <a:lnTo>
                      <a:pt x="45415" y="6464"/>
                    </a:lnTo>
                    <a:lnTo>
                      <a:pt x="45593" y="6515"/>
                    </a:lnTo>
                    <a:lnTo>
                      <a:pt x="45745" y="6172"/>
                    </a:lnTo>
                    <a:lnTo>
                      <a:pt x="45847" y="5981"/>
                    </a:lnTo>
                    <a:lnTo>
                      <a:pt x="45923" y="5740"/>
                    </a:lnTo>
                    <a:lnTo>
                      <a:pt x="46062" y="5384"/>
                    </a:lnTo>
                    <a:lnTo>
                      <a:pt x="46621" y="4089"/>
                    </a:lnTo>
                    <a:lnTo>
                      <a:pt x="47002" y="3352"/>
                    </a:lnTo>
                    <a:lnTo>
                      <a:pt x="47091" y="3111"/>
                    </a:lnTo>
                    <a:lnTo>
                      <a:pt x="47396" y="3073"/>
                    </a:lnTo>
                    <a:lnTo>
                      <a:pt x="47523" y="3048"/>
                    </a:lnTo>
                    <a:close/>
                  </a:path>
                  <a:path extrusionOk="0" h="8889" w="228600">
                    <a:moveTo>
                      <a:pt x="50761" y="3263"/>
                    </a:moveTo>
                    <a:lnTo>
                      <a:pt x="50533" y="3022"/>
                    </a:lnTo>
                    <a:lnTo>
                      <a:pt x="50266" y="2730"/>
                    </a:lnTo>
                    <a:lnTo>
                      <a:pt x="49974" y="2730"/>
                    </a:lnTo>
                    <a:lnTo>
                      <a:pt x="49974" y="3784"/>
                    </a:lnTo>
                    <a:lnTo>
                      <a:pt x="49771" y="3822"/>
                    </a:lnTo>
                    <a:lnTo>
                      <a:pt x="48425" y="3822"/>
                    </a:lnTo>
                    <a:lnTo>
                      <a:pt x="48425" y="3492"/>
                    </a:lnTo>
                    <a:lnTo>
                      <a:pt x="48882" y="3022"/>
                    </a:lnTo>
                    <a:lnTo>
                      <a:pt x="49911" y="3022"/>
                    </a:lnTo>
                    <a:lnTo>
                      <a:pt x="49974" y="3784"/>
                    </a:lnTo>
                    <a:lnTo>
                      <a:pt x="49974" y="2730"/>
                    </a:lnTo>
                    <a:lnTo>
                      <a:pt x="48425" y="2730"/>
                    </a:lnTo>
                    <a:lnTo>
                      <a:pt x="47840" y="3492"/>
                    </a:lnTo>
                    <a:lnTo>
                      <a:pt x="47815" y="5524"/>
                    </a:lnTo>
                    <a:lnTo>
                      <a:pt x="48374" y="6261"/>
                    </a:lnTo>
                    <a:lnTo>
                      <a:pt x="48806" y="6502"/>
                    </a:lnTo>
                    <a:lnTo>
                      <a:pt x="49847" y="6502"/>
                    </a:lnTo>
                    <a:lnTo>
                      <a:pt x="50482" y="6248"/>
                    </a:lnTo>
                    <a:lnTo>
                      <a:pt x="50609" y="5994"/>
                    </a:lnTo>
                    <a:lnTo>
                      <a:pt x="50698" y="5524"/>
                    </a:lnTo>
                    <a:lnTo>
                      <a:pt x="50355" y="5892"/>
                    </a:lnTo>
                    <a:lnTo>
                      <a:pt x="50088" y="5994"/>
                    </a:lnTo>
                    <a:lnTo>
                      <a:pt x="48844" y="5994"/>
                    </a:lnTo>
                    <a:lnTo>
                      <a:pt x="48323" y="5232"/>
                    </a:lnTo>
                    <a:lnTo>
                      <a:pt x="48323" y="4089"/>
                    </a:lnTo>
                    <a:lnTo>
                      <a:pt x="50698" y="4076"/>
                    </a:lnTo>
                    <a:lnTo>
                      <a:pt x="50736" y="3822"/>
                    </a:lnTo>
                    <a:lnTo>
                      <a:pt x="50761" y="3263"/>
                    </a:lnTo>
                    <a:close/>
                  </a:path>
                  <a:path extrusionOk="0" h="8889" w="228600">
                    <a:moveTo>
                      <a:pt x="53860" y="2882"/>
                    </a:moveTo>
                    <a:lnTo>
                      <a:pt x="53695" y="2743"/>
                    </a:lnTo>
                    <a:lnTo>
                      <a:pt x="53124" y="2743"/>
                    </a:lnTo>
                    <a:lnTo>
                      <a:pt x="52806" y="3022"/>
                    </a:lnTo>
                    <a:lnTo>
                      <a:pt x="52489" y="3276"/>
                    </a:lnTo>
                    <a:lnTo>
                      <a:pt x="52463" y="2641"/>
                    </a:lnTo>
                    <a:lnTo>
                      <a:pt x="52171" y="2755"/>
                    </a:lnTo>
                    <a:lnTo>
                      <a:pt x="51689" y="2971"/>
                    </a:lnTo>
                    <a:lnTo>
                      <a:pt x="51473" y="3048"/>
                    </a:lnTo>
                    <a:lnTo>
                      <a:pt x="51447" y="3175"/>
                    </a:lnTo>
                    <a:lnTo>
                      <a:pt x="51803" y="3429"/>
                    </a:lnTo>
                    <a:lnTo>
                      <a:pt x="51803" y="3810"/>
                    </a:lnTo>
                    <a:lnTo>
                      <a:pt x="51803" y="6007"/>
                    </a:lnTo>
                    <a:lnTo>
                      <a:pt x="51295" y="6172"/>
                    </a:lnTo>
                    <a:lnTo>
                      <a:pt x="51257" y="6362"/>
                    </a:lnTo>
                    <a:lnTo>
                      <a:pt x="51803" y="6362"/>
                    </a:lnTo>
                    <a:lnTo>
                      <a:pt x="52438" y="6362"/>
                    </a:lnTo>
                    <a:lnTo>
                      <a:pt x="53111" y="6388"/>
                    </a:lnTo>
                    <a:lnTo>
                      <a:pt x="53200" y="6210"/>
                    </a:lnTo>
                    <a:lnTo>
                      <a:pt x="52819" y="6146"/>
                    </a:lnTo>
                    <a:lnTo>
                      <a:pt x="52476" y="6108"/>
                    </a:lnTo>
                    <a:lnTo>
                      <a:pt x="52463" y="3848"/>
                    </a:lnTo>
                    <a:lnTo>
                      <a:pt x="52489" y="3581"/>
                    </a:lnTo>
                    <a:lnTo>
                      <a:pt x="52654" y="3390"/>
                    </a:lnTo>
                    <a:lnTo>
                      <a:pt x="53035" y="3302"/>
                    </a:lnTo>
                    <a:lnTo>
                      <a:pt x="53301" y="3441"/>
                    </a:lnTo>
                    <a:lnTo>
                      <a:pt x="53619" y="3505"/>
                    </a:lnTo>
                    <a:lnTo>
                      <a:pt x="53860" y="3403"/>
                    </a:lnTo>
                    <a:lnTo>
                      <a:pt x="53860" y="2882"/>
                    </a:lnTo>
                    <a:close/>
                  </a:path>
                  <a:path extrusionOk="0" h="8889" w="228600">
                    <a:moveTo>
                      <a:pt x="58394" y="6210"/>
                    </a:moveTo>
                    <a:lnTo>
                      <a:pt x="58115" y="6146"/>
                    </a:lnTo>
                    <a:lnTo>
                      <a:pt x="57810" y="6096"/>
                    </a:lnTo>
                    <a:lnTo>
                      <a:pt x="57797" y="3251"/>
                    </a:lnTo>
                    <a:lnTo>
                      <a:pt x="57480" y="2743"/>
                    </a:lnTo>
                    <a:lnTo>
                      <a:pt x="56286" y="2743"/>
                    </a:lnTo>
                    <a:lnTo>
                      <a:pt x="55880" y="2959"/>
                    </a:lnTo>
                    <a:lnTo>
                      <a:pt x="55511" y="3187"/>
                    </a:lnTo>
                    <a:lnTo>
                      <a:pt x="55410" y="2882"/>
                    </a:lnTo>
                    <a:lnTo>
                      <a:pt x="55422" y="2667"/>
                    </a:lnTo>
                    <a:lnTo>
                      <a:pt x="55143" y="2755"/>
                    </a:lnTo>
                    <a:lnTo>
                      <a:pt x="54381" y="3073"/>
                    </a:lnTo>
                    <a:lnTo>
                      <a:pt x="54444" y="3213"/>
                    </a:lnTo>
                    <a:lnTo>
                      <a:pt x="54749" y="3429"/>
                    </a:lnTo>
                    <a:lnTo>
                      <a:pt x="54749" y="3810"/>
                    </a:lnTo>
                    <a:lnTo>
                      <a:pt x="54749" y="6007"/>
                    </a:lnTo>
                    <a:lnTo>
                      <a:pt x="54229" y="6172"/>
                    </a:lnTo>
                    <a:lnTo>
                      <a:pt x="54165" y="6362"/>
                    </a:lnTo>
                    <a:lnTo>
                      <a:pt x="54749" y="6362"/>
                    </a:lnTo>
                    <a:lnTo>
                      <a:pt x="55384" y="6362"/>
                    </a:lnTo>
                    <a:lnTo>
                      <a:pt x="55892" y="6388"/>
                    </a:lnTo>
                    <a:lnTo>
                      <a:pt x="55981" y="6210"/>
                    </a:lnTo>
                    <a:lnTo>
                      <a:pt x="55422" y="6096"/>
                    </a:lnTo>
                    <a:lnTo>
                      <a:pt x="55410" y="3759"/>
                    </a:lnTo>
                    <a:lnTo>
                      <a:pt x="55422" y="3632"/>
                    </a:lnTo>
                    <a:lnTo>
                      <a:pt x="55664" y="3302"/>
                    </a:lnTo>
                    <a:lnTo>
                      <a:pt x="55968" y="3162"/>
                    </a:lnTo>
                    <a:lnTo>
                      <a:pt x="56908" y="3162"/>
                    </a:lnTo>
                    <a:lnTo>
                      <a:pt x="57137" y="3543"/>
                    </a:lnTo>
                    <a:lnTo>
                      <a:pt x="57137" y="6007"/>
                    </a:lnTo>
                    <a:lnTo>
                      <a:pt x="56629" y="6172"/>
                    </a:lnTo>
                    <a:lnTo>
                      <a:pt x="56565" y="6362"/>
                    </a:lnTo>
                    <a:lnTo>
                      <a:pt x="57150" y="6362"/>
                    </a:lnTo>
                    <a:lnTo>
                      <a:pt x="57785" y="6362"/>
                    </a:lnTo>
                    <a:lnTo>
                      <a:pt x="58305" y="6388"/>
                    </a:lnTo>
                    <a:lnTo>
                      <a:pt x="58394" y="6210"/>
                    </a:lnTo>
                    <a:close/>
                  </a:path>
                  <a:path extrusionOk="0" h="8889" w="228600">
                    <a:moveTo>
                      <a:pt x="65417" y="6210"/>
                    </a:moveTo>
                    <a:lnTo>
                      <a:pt x="64820" y="6096"/>
                    </a:lnTo>
                    <a:lnTo>
                      <a:pt x="64808" y="3213"/>
                    </a:lnTo>
                    <a:lnTo>
                      <a:pt x="64452" y="2717"/>
                    </a:lnTo>
                    <a:lnTo>
                      <a:pt x="63334" y="2717"/>
                    </a:lnTo>
                    <a:lnTo>
                      <a:pt x="62890" y="2921"/>
                    </a:lnTo>
                    <a:lnTo>
                      <a:pt x="62382" y="3289"/>
                    </a:lnTo>
                    <a:lnTo>
                      <a:pt x="62077" y="2882"/>
                    </a:lnTo>
                    <a:lnTo>
                      <a:pt x="61810" y="2717"/>
                    </a:lnTo>
                    <a:lnTo>
                      <a:pt x="60947" y="2717"/>
                    </a:lnTo>
                    <a:lnTo>
                      <a:pt x="60528" y="2933"/>
                    </a:lnTo>
                    <a:lnTo>
                      <a:pt x="60185" y="3187"/>
                    </a:lnTo>
                    <a:lnTo>
                      <a:pt x="60096" y="2667"/>
                    </a:lnTo>
                    <a:lnTo>
                      <a:pt x="59829" y="2743"/>
                    </a:lnTo>
                    <a:lnTo>
                      <a:pt x="59131" y="3035"/>
                    </a:lnTo>
                    <a:lnTo>
                      <a:pt x="59067" y="3175"/>
                    </a:lnTo>
                    <a:lnTo>
                      <a:pt x="59423" y="3416"/>
                    </a:lnTo>
                    <a:lnTo>
                      <a:pt x="59423" y="5994"/>
                    </a:lnTo>
                    <a:lnTo>
                      <a:pt x="59080" y="6134"/>
                    </a:lnTo>
                    <a:lnTo>
                      <a:pt x="58877" y="6172"/>
                    </a:lnTo>
                    <a:lnTo>
                      <a:pt x="58826" y="6350"/>
                    </a:lnTo>
                    <a:lnTo>
                      <a:pt x="59436" y="6350"/>
                    </a:lnTo>
                    <a:lnTo>
                      <a:pt x="60071" y="6350"/>
                    </a:lnTo>
                    <a:lnTo>
                      <a:pt x="60566" y="6375"/>
                    </a:lnTo>
                    <a:lnTo>
                      <a:pt x="60629" y="6210"/>
                    </a:lnTo>
                    <a:lnTo>
                      <a:pt x="60413" y="6134"/>
                    </a:lnTo>
                    <a:lnTo>
                      <a:pt x="60096" y="6083"/>
                    </a:lnTo>
                    <a:lnTo>
                      <a:pt x="60083" y="3695"/>
                    </a:lnTo>
                    <a:lnTo>
                      <a:pt x="60350" y="3302"/>
                    </a:lnTo>
                    <a:lnTo>
                      <a:pt x="60591" y="3162"/>
                    </a:lnTo>
                    <a:lnTo>
                      <a:pt x="61506" y="3162"/>
                    </a:lnTo>
                    <a:lnTo>
                      <a:pt x="61785" y="3467"/>
                    </a:lnTo>
                    <a:lnTo>
                      <a:pt x="61785" y="5994"/>
                    </a:lnTo>
                    <a:lnTo>
                      <a:pt x="61442" y="6134"/>
                    </a:lnTo>
                    <a:lnTo>
                      <a:pt x="61290" y="6172"/>
                    </a:lnTo>
                    <a:lnTo>
                      <a:pt x="61239" y="6350"/>
                    </a:lnTo>
                    <a:lnTo>
                      <a:pt x="61785" y="6350"/>
                    </a:lnTo>
                    <a:lnTo>
                      <a:pt x="62433" y="6350"/>
                    </a:lnTo>
                    <a:lnTo>
                      <a:pt x="62953" y="6375"/>
                    </a:lnTo>
                    <a:lnTo>
                      <a:pt x="63030" y="6210"/>
                    </a:lnTo>
                    <a:lnTo>
                      <a:pt x="62776" y="6134"/>
                    </a:lnTo>
                    <a:lnTo>
                      <a:pt x="62458" y="6096"/>
                    </a:lnTo>
                    <a:lnTo>
                      <a:pt x="62445" y="3695"/>
                    </a:lnTo>
                    <a:lnTo>
                      <a:pt x="62585" y="3467"/>
                    </a:lnTo>
                    <a:lnTo>
                      <a:pt x="62712" y="3302"/>
                    </a:lnTo>
                    <a:lnTo>
                      <a:pt x="62992" y="3162"/>
                    </a:lnTo>
                    <a:lnTo>
                      <a:pt x="63881" y="3162"/>
                    </a:lnTo>
                    <a:lnTo>
                      <a:pt x="64147" y="3467"/>
                    </a:lnTo>
                    <a:lnTo>
                      <a:pt x="64147" y="4064"/>
                    </a:lnTo>
                    <a:lnTo>
                      <a:pt x="64147" y="5994"/>
                    </a:lnTo>
                    <a:lnTo>
                      <a:pt x="63804" y="6134"/>
                    </a:lnTo>
                    <a:lnTo>
                      <a:pt x="63639" y="6172"/>
                    </a:lnTo>
                    <a:lnTo>
                      <a:pt x="63614" y="6350"/>
                    </a:lnTo>
                    <a:lnTo>
                      <a:pt x="64147" y="6350"/>
                    </a:lnTo>
                    <a:lnTo>
                      <a:pt x="64782" y="6350"/>
                    </a:lnTo>
                    <a:lnTo>
                      <a:pt x="65341" y="6375"/>
                    </a:lnTo>
                    <a:lnTo>
                      <a:pt x="65417" y="6210"/>
                    </a:lnTo>
                    <a:close/>
                  </a:path>
                  <a:path extrusionOk="0" h="8889" w="228600">
                    <a:moveTo>
                      <a:pt x="68910" y="3263"/>
                    </a:moveTo>
                    <a:lnTo>
                      <a:pt x="68694" y="3022"/>
                    </a:lnTo>
                    <a:lnTo>
                      <a:pt x="68414" y="2730"/>
                    </a:lnTo>
                    <a:lnTo>
                      <a:pt x="68122" y="2730"/>
                    </a:lnTo>
                    <a:lnTo>
                      <a:pt x="68122" y="3784"/>
                    </a:lnTo>
                    <a:lnTo>
                      <a:pt x="67919" y="3822"/>
                    </a:lnTo>
                    <a:lnTo>
                      <a:pt x="66573" y="3822"/>
                    </a:lnTo>
                    <a:lnTo>
                      <a:pt x="66573" y="3492"/>
                    </a:lnTo>
                    <a:lnTo>
                      <a:pt x="67030" y="3022"/>
                    </a:lnTo>
                    <a:lnTo>
                      <a:pt x="68059" y="3022"/>
                    </a:lnTo>
                    <a:lnTo>
                      <a:pt x="68122" y="3784"/>
                    </a:lnTo>
                    <a:lnTo>
                      <a:pt x="68122" y="2730"/>
                    </a:lnTo>
                    <a:lnTo>
                      <a:pt x="66586" y="2730"/>
                    </a:lnTo>
                    <a:lnTo>
                      <a:pt x="66001" y="3492"/>
                    </a:lnTo>
                    <a:lnTo>
                      <a:pt x="65976" y="5524"/>
                    </a:lnTo>
                    <a:lnTo>
                      <a:pt x="66522" y="6261"/>
                    </a:lnTo>
                    <a:lnTo>
                      <a:pt x="66954" y="6502"/>
                    </a:lnTo>
                    <a:lnTo>
                      <a:pt x="67995" y="6502"/>
                    </a:lnTo>
                    <a:lnTo>
                      <a:pt x="68643" y="6248"/>
                    </a:lnTo>
                    <a:lnTo>
                      <a:pt x="68757" y="5994"/>
                    </a:lnTo>
                    <a:lnTo>
                      <a:pt x="68846" y="5524"/>
                    </a:lnTo>
                    <a:lnTo>
                      <a:pt x="68503" y="5892"/>
                    </a:lnTo>
                    <a:lnTo>
                      <a:pt x="68237" y="5994"/>
                    </a:lnTo>
                    <a:lnTo>
                      <a:pt x="66992" y="5994"/>
                    </a:lnTo>
                    <a:lnTo>
                      <a:pt x="66471" y="5232"/>
                    </a:lnTo>
                    <a:lnTo>
                      <a:pt x="66471" y="4102"/>
                    </a:lnTo>
                    <a:lnTo>
                      <a:pt x="68846" y="4076"/>
                    </a:lnTo>
                    <a:lnTo>
                      <a:pt x="68897" y="3822"/>
                    </a:lnTo>
                    <a:lnTo>
                      <a:pt x="68910" y="3263"/>
                    </a:lnTo>
                    <a:close/>
                  </a:path>
                  <a:path extrusionOk="0" h="8889" w="228600">
                    <a:moveTo>
                      <a:pt x="73596" y="6210"/>
                    </a:moveTo>
                    <a:lnTo>
                      <a:pt x="73012" y="6096"/>
                    </a:lnTo>
                    <a:lnTo>
                      <a:pt x="72999" y="3251"/>
                    </a:lnTo>
                    <a:lnTo>
                      <a:pt x="72682" y="2743"/>
                    </a:lnTo>
                    <a:lnTo>
                      <a:pt x="71488" y="2743"/>
                    </a:lnTo>
                    <a:lnTo>
                      <a:pt x="71081" y="2959"/>
                    </a:lnTo>
                    <a:lnTo>
                      <a:pt x="70713" y="3187"/>
                    </a:lnTo>
                    <a:lnTo>
                      <a:pt x="70612" y="2882"/>
                    </a:lnTo>
                    <a:lnTo>
                      <a:pt x="70624" y="2667"/>
                    </a:lnTo>
                    <a:lnTo>
                      <a:pt x="70358" y="2755"/>
                    </a:lnTo>
                    <a:lnTo>
                      <a:pt x="69596" y="3073"/>
                    </a:lnTo>
                    <a:lnTo>
                      <a:pt x="69621" y="3213"/>
                    </a:lnTo>
                    <a:lnTo>
                      <a:pt x="69951" y="3429"/>
                    </a:lnTo>
                    <a:lnTo>
                      <a:pt x="69951" y="3810"/>
                    </a:lnTo>
                    <a:lnTo>
                      <a:pt x="69951" y="6007"/>
                    </a:lnTo>
                    <a:lnTo>
                      <a:pt x="69430" y="6172"/>
                    </a:lnTo>
                    <a:lnTo>
                      <a:pt x="69392" y="6362"/>
                    </a:lnTo>
                    <a:lnTo>
                      <a:pt x="69964" y="6362"/>
                    </a:lnTo>
                    <a:lnTo>
                      <a:pt x="70599" y="6362"/>
                    </a:lnTo>
                    <a:lnTo>
                      <a:pt x="71094" y="6388"/>
                    </a:lnTo>
                    <a:lnTo>
                      <a:pt x="71183" y="6210"/>
                    </a:lnTo>
                    <a:lnTo>
                      <a:pt x="70624" y="6096"/>
                    </a:lnTo>
                    <a:lnTo>
                      <a:pt x="70612" y="3759"/>
                    </a:lnTo>
                    <a:lnTo>
                      <a:pt x="70624" y="3632"/>
                    </a:lnTo>
                    <a:lnTo>
                      <a:pt x="70866" y="3302"/>
                    </a:lnTo>
                    <a:lnTo>
                      <a:pt x="71170" y="3162"/>
                    </a:lnTo>
                    <a:lnTo>
                      <a:pt x="72110" y="3162"/>
                    </a:lnTo>
                    <a:lnTo>
                      <a:pt x="72339" y="3543"/>
                    </a:lnTo>
                    <a:lnTo>
                      <a:pt x="72339" y="6007"/>
                    </a:lnTo>
                    <a:lnTo>
                      <a:pt x="71831" y="6172"/>
                    </a:lnTo>
                    <a:lnTo>
                      <a:pt x="71780" y="6362"/>
                    </a:lnTo>
                    <a:lnTo>
                      <a:pt x="72364" y="6362"/>
                    </a:lnTo>
                    <a:lnTo>
                      <a:pt x="72999" y="6362"/>
                    </a:lnTo>
                    <a:lnTo>
                      <a:pt x="73507" y="6388"/>
                    </a:lnTo>
                    <a:lnTo>
                      <a:pt x="73596" y="6210"/>
                    </a:lnTo>
                    <a:close/>
                  </a:path>
                  <a:path extrusionOk="0" h="8889" w="228600">
                    <a:moveTo>
                      <a:pt x="76466" y="2946"/>
                    </a:moveTo>
                    <a:lnTo>
                      <a:pt x="75222" y="2870"/>
                    </a:lnTo>
                    <a:lnTo>
                      <a:pt x="75209" y="2298"/>
                    </a:lnTo>
                    <a:lnTo>
                      <a:pt x="75069" y="2235"/>
                    </a:lnTo>
                    <a:lnTo>
                      <a:pt x="74942" y="2438"/>
                    </a:lnTo>
                    <a:lnTo>
                      <a:pt x="74764" y="2654"/>
                    </a:lnTo>
                    <a:lnTo>
                      <a:pt x="74637" y="2768"/>
                    </a:lnTo>
                    <a:lnTo>
                      <a:pt x="74333" y="2971"/>
                    </a:lnTo>
                    <a:lnTo>
                      <a:pt x="74079" y="3035"/>
                    </a:lnTo>
                    <a:lnTo>
                      <a:pt x="74053" y="3200"/>
                    </a:lnTo>
                    <a:lnTo>
                      <a:pt x="74523" y="3238"/>
                    </a:lnTo>
                    <a:lnTo>
                      <a:pt x="74549" y="6057"/>
                    </a:lnTo>
                    <a:lnTo>
                      <a:pt x="74701" y="6515"/>
                    </a:lnTo>
                    <a:lnTo>
                      <a:pt x="75907" y="6515"/>
                    </a:lnTo>
                    <a:lnTo>
                      <a:pt x="76238" y="6273"/>
                    </a:lnTo>
                    <a:lnTo>
                      <a:pt x="76403" y="6070"/>
                    </a:lnTo>
                    <a:lnTo>
                      <a:pt x="76377" y="5943"/>
                    </a:lnTo>
                    <a:lnTo>
                      <a:pt x="76161" y="6045"/>
                    </a:lnTo>
                    <a:lnTo>
                      <a:pt x="75946" y="6096"/>
                    </a:lnTo>
                    <a:lnTo>
                      <a:pt x="75260" y="6096"/>
                    </a:lnTo>
                    <a:lnTo>
                      <a:pt x="75209" y="5626"/>
                    </a:lnTo>
                    <a:lnTo>
                      <a:pt x="75209" y="3238"/>
                    </a:lnTo>
                    <a:lnTo>
                      <a:pt x="75361" y="3238"/>
                    </a:lnTo>
                    <a:lnTo>
                      <a:pt x="76365" y="3238"/>
                    </a:lnTo>
                    <a:lnTo>
                      <a:pt x="76466" y="2946"/>
                    </a:lnTo>
                    <a:close/>
                  </a:path>
                  <a:path extrusionOk="0" h="8889" w="228600">
                    <a:moveTo>
                      <a:pt x="77927" y="139"/>
                    </a:moveTo>
                    <a:lnTo>
                      <a:pt x="77787" y="127"/>
                    </a:lnTo>
                    <a:lnTo>
                      <a:pt x="77292" y="127"/>
                    </a:lnTo>
                    <a:lnTo>
                      <a:pt x="77152" y="139"/>
                    </a:lnTo>
                    <a:lnTo>
                      <a:pt x="77152" y="419"/>
                    </a:lnTo>
                    <a:lnTo>
                      <a:pt x="77203" y="698"/>
                    </a:lnTo>
                    <a:lnTo>
                      <a:pt x="77431" y="2133"/>
                    </a:lnTo>
                    <a:lnTo>
                      <a:pt x="77571" y="2197"/>
                    </a:lnTo>
                    <a:lnTo>
                      <a:pt x="77876" y="698"/>
                    </a:lnTo>
                    <a:lnTo>
                      <a:pt x="77914" y="508"/>
                    </a:lnTo>
                    <a:lnTo>
                      <a:pt x="77927" y="342"/>
                    </a:lnTo>
                    <a:lnTo>
                      <a:pt x="77927" y="139"/>
                    </a:lnTo>
                    <a:close/>
                  </a:path>
                  <a:path extrusionOk="0" h="8889" w="228600">
                    <a:moveTo>
                      <a:pt x="81178" y="4838"/>
                    </a:moveTo>
                    <a:lnTo>
                      <a:pt x="80746" y="4546"/>
                    </a:lnTo>
                    <a:lnTo>
                      <a:pt x="80276" y="4267"/>
                    </a:lnTo>
                    <a:lnTo>
                      <a:pt x="79959" y="4102"/>
                    </a:lnTo>
                    <a:lnTo>
                      <a:pt x="79590" y="3898"/>
                    </a:lnTo>
                    <a:lnTo>
                      <a:pt x="79590" y="3213"/>
                    </a:lnTo>
                    <a:lnTo>
                      <a:pt x="79819" y="2997"/>
                    </a:lnTo>
                    <a:lnTo>
                      <a:pt x="80518" y="2997"/>
                    </a:lnTo>
                    <a:lnTo>
                      <a:pt x="80784" y="3238"/>
                    </a:lnTo>
                    <a:lnTo>
                      <a:pt x="80937" y="3644"/>
                    </a:lnTo>
                    <a:lnTo>
                      <a:pt x="81127" y="3670"/>
                    </a:lnTo>
                    <a:lnTo>
                      <a:pt x="81153" y="3378"/>
                    </a:lnTo>
                    <a:lnTo>
                      <a:pt x="81102" y="3098"/>
                    </a:lnTo>
                    <a:lnTo>
                      <a:pt x="81013" y="2882"/>
                    </a:lnTo>
                    <a:lnTo>
                      <a:pt x="80606" y="2730"/>
                    </a:lnTo>
                    <a:lnTo>
                      <a:pt x="79565" y="2730"/>
                    </a:lnTo>
                    <a:lnTo>
                      <a:pt x="79019" y="3111"/>
                    </a:lnTo>
                    <a:lnTo>
                      <a:pt x="79019" y="4229"/>
                    </a:lnTo>
                    <a:lnTo>
                      <a:pt x="79387" y="4546"/>
                    </a:lnTo>
                    <a:lnTo>
                      <a:pt x="80594" y="5245"/>
                    </a:lnTo>
                    <a:lnTo>
                      <a:pt x="80594" y="6045"/>
                    </a:lnTo>
                    <a:lnTo>
                      <a:pt x="80327" y="6223"/>
                    </a:lnTo>
                    <a:lnTo>
                      <a:pt x="79489" y="6223"/>
                    </a:lnTo>
                    <a:lnTo>
                      <a:pt x="79209" y="5791"/>
                    </a:lnTo>
                    <a:lnTo>
                      <a:pt x="79032" y="5308"/>
                    </a:lnTo>
                    <a:lnTo>
                      <a:pt x="78879" y="5257"/>
                    </a:lnTo>
                    <a:lnTo>
                      <a:pt x="78828" y="5613"/>
                    </a:lnTo>
                    <a:lnTo>
                      <a:pt x="78879" y="6057"/>
                    </a:lnTo>
                    <a:lnTo>
                      <a:pt x="78943" y="6210"/>
                    </a:lnTo>
                    <a:lnTo>
                      <a:pt x="79184" y="6400"/>
                    </a:lnTo>
                    <a:lnTo>
                      <a:pt x="79489" y="6489"/>
                    </a:lnTo>
                    <a:lnTo>
                      <a:pt x="80556" y="6489"/>
                    </a:lnTo>
                    <a:lnTo>
                      <a:pt x="81178" y="6159"/>
                    </a:lnTo>
                    <a:lnTo>
                      <a:pt x="81178" y="4838"/>
                    </a:lnTo>
                    <a:close/>
                  </a:path>
                  <a:path extrusionOk="0" h="8889" w="228600">
                    <a:moveTo>
                      <a:pt x="85775" y="622"/>
                    </a:moveTo>
                    <a:close/>
                  </a:path>
                  <a:path extrusionOk="0" h="8889" w="228600">
                    <a:moveTo>
                      <a:pt x="89484" y="1917"/>
                    </a:moveTo>
                    <a:lnTo>
                      <a:pt x="89382" y="596"/>
                    </a:lnTo>
                    <a:lnTo>
                      <a:pt x="89192" y="571"/>
                    </a:lnTo>
                    <a:lnTo>
                      <a:pt x="88201" y="342"/>
                    </a:lnTo>
                    <a:lnTo>
                      <a:pt x="86360" y="342"/>
                    </a:lnTo>
                    <a:lnTo>
                      <a:pt x="85775" y="622"/>
                    </a:lnTo>
                    <a:lnTo>
                      <a:pt x="88379" y="622"/>
                    </a:lnTo>
                    <a:lnTo>
                      <a:pt x="89039" y="914"/>
                    </a:lnTo>
                    <a:lnTo>
                      <a:pt x="89293" y="1854"/>
                    </a:lnTo>
                    <a:lnTo>
                      <a:pt x="89484" y="1917"/>
                    </a:lnTo>
                    <a:close/>
                  </a:path>
                  <a:path extrusionOk="0" h="8889" w="228600">
                    <a:moveTo>
                      <a:pt x="90004" y="4013"/>
                    </a:moveTo>
                    <a:lnTo>
                      <a:pt x="89369" y="4013"/>
                    </a:lnTo>
                    <a:lnTo>
                      <a:pt x="88480" y="4013"/>
                    </a:lnTo>
                    <a:lnTo>
                      <a:pt x="87744" y="3975"/>
                    </a:lnTo>
                    <a:lnTo>
                      <a:pt x="87744" y="4191"/>
                    </a:lnTo>
                    <a:lnTo>
                      <a:pt x="88582" y="4292"/>
                    </a:lnTo>
                    <a:lnTo>
                      <a:pt x="88696" y="5816"/>
                    </a:lnTo>
                    <a:lnTo>
                      <a:pt x="88531" y="6121"/>
                    </a:lnTo>
                    <a:lnTo>
                      <a:pt x="88188" y="6235"/>
                    </a:lnTo>
                    <a:lnTo>
                      <a:pt x="85864" y="6235"/>
                    </a:lnTo>
                    <a:lnTo>
                      <a:pt x="85051" y="4991"/>
                    </a:lnTo>
                    <a:lnTo>
                      <a:pt x="84975" y="1854"/>
                    </a:lnTo>
                    <a:lnTo>
                      <a:pt x="85725" y="647"/>
                    </a:lnTo>
                    <a:lnTo>
                      <a:pt x="85483" y="762"/>
                    </a:lnTo>
                    <a:lnTo>
                      <a:pt x="84874" y="1397"/>
                    </a:lnTo>
                    <a:lnTo>
                      <a:pt x="84340" y="1993"/>
                    </a:lnTo>
                    <a:lnTo>
                      <a:pt x="84086" y="2743"/>
                    </a:lnTo>
                    <a:lnTo>
                      <a:pt x="84175" y="4495"/>
                    </a:lnTo>
                    <a:lnTo>
                      <a:pt x="84366" y="4991"/>
                    </a:lnTo>
                    <a:lnTo>
                      <a:pt x="85559" y="6184"/>
                    </a:lnTo>
                    <a:lnTo>
                      <a:pt x="86563" y="6515"/>
                    </a:lnTo>
                    <a:lnTo>
                      <a:pt x="88099" y="6515"/>
                    </a:lnTo>
                    <a:lnTo>
                      <a:pt x="88734" y="6400"/>
                    </a:lnTo>
                    <a:lnTo>
                      <a:pt x="89382" y="6235"/>
                    </a:lnTo>
                    <a:lnTo>
                      <a:pt x="89662" y="6210"/>
                    </a:lnTo>
                    <a:lnTo>
                      <a:pt x="89484" y="6045"/>
                    </a:lnTo>
                    <a:lnTo>
                      <a:pt x="89458" y="4267"/>
                    </a:lnTo>
                    <a:lnTo>
                      <a:pt x="89966" y="4191"/>
                    </a:lnTo>
                    <a:lnTo>
                      <a:pt x="90004" y="4013"/>
                    </a:lnTo>
                    <a:close/>
                  </a:path>
                  <a:path extrusionOk="0" h="8889" w="228600">
                    <a:moveTo>
                      <a:pt x="92329" y="6210"/>
                    </a:moveTo>
                    <a:lnTo>
                      <a:pt x="92036" y="6146"/>
                    </a:lnTo>
                    <a:lnTo>
                      <a:pt x="91732" y="6108"/>
                    </a:lnTo>
                    <a:lnTo>
                      <a:pt x="91719" y="5372"/>
                    </a:lnTo>
                    <a:lnTo>
                      <a:pt x="91719" y="762"/>
                    </a:lnTo>
                    <a:lnTo>
                      <a:pt x="91744" y="50"/>
                    </a:lnTo>
                    <a:lnTo>
                      <a:pt x="91338" y="165"/>
                    </a:lnTo>
                    <a:lnTo>
                      <a:pt x="90703" y="381"/>
                    </a:lnTo>
                    <a:lnTo>
                      <a:pt x="90665" y="533"/>
                    </a:lnTo>
                    <a:lnTo>
                      <a:pt x="91046" y="762"/>
                    </a:lnTo>
                    <a:lnTo>
                      <a:pt x="91059" y="6007"/>
                    </a:lnTo>
                    <a:lnTo>
                      <a:pt x="90525" y="6159"/>
                    </a:lnTo>
                    <a:lnTo>
                      <a:pt x="90462" y="6362"/>
                    </a:lnTo>
                    <a:lnTo>
                      <a:pt x="91071" y="6362"/>
                    </a:lnTo>
                    <a:lnTo>
                      <a:pt x="91706" y="6362"/>
                    </a:lnTo>
                    <a:lnTo>
                      <a:pt x="92240" y="6388"/>
                    </a:lnTo>
                    <a:lnTo>
                      <a:pt x="92329" y="6210"/>
                    </a:lnTo>
                    <a:close/>
                  </a:path>
                  <a:path extrusionOk="0" h="8889" w="228600">
                    <a:moveTo>
                      <a:pt x="96481" y="3492"/>
                    </a:moveTo>
                    <a:lnTo>
                      <a:pt x="95973" y="3009"/>
                    </a:lnTo>
                    <a:lnTo>
                      <a:pt x="95681" y="2743"/>
                    </a:lnTo>
                    <a:lnTo>
                      <a:pt x="95618" y="5778"/>
                    </a:lnTo>
                    <a:lnTo>
                      <a:pt x="95478" y="6223"/>
                    </a:lnTo>
                    <a:lnTo>
                      <a:pt x="93916" y="6223"/>
                    </a:lnTo>
                    <a:lnTo>
                      <a:pt x="93573" y="5410"/>
                    </a:lnTo>
                    <a:lnTo>
                      <a:pt x="93611" y="3492"/>
                    </a:lnTo>
                    <a:lnTo>
                      <a:pt x="93980" y="3009"/>
                    </a:lnTo>
                    <a:lnTo>
                      <a:pt x="95427" y="3009"/>
                    </a:lnTo>
                    <a:lnTo>
                      <a:pt x="95580" y="3492"/>
                    </a:lnTo>
                    <a:lnTo>
                      <a:pt x="95618" y="5778"/>
                    </a:lnTo>
                    <a:lnTo>
                      <a:pt x="95618" y="2743"/>
                    </a:lnTo>
                    <a:lnTo>
                      <a:pt x="93611" y="2743"/>
                    </a:lnTo>
                    <a:lnTo>
                      <a:pt x="92824" y="3492"/>
                    </a:lnTo>
                    <a:lnTo>
                      <a:pt x="92786" y="5778"/>
                    </a:lnTo>
                    <a:lnTo>
                      <a:pt x="93586" y="6489"/>
                    </a:lnTo>
                    <a:lnTo>
                      <a:pt x="95732" y="6489"/>
                    </a:lnTo>
                    <a:lnTo>
                      <a:pt x="95986" y="6223"/>
                    </a:lnTo>
                    <a:lnTo>
                      <a:pt x="96405" y="5778"/>
                    </a:lnTo>
                    <a:lnTo>
                      <a:pt x="96481" y="3492"/>
                    </a:lnTo>
                    <a:close/>
                  </a:path>
                  <a:path extrusionOk="0" h="8889" w="228600">
                    <a:moveTo>
                      <a:pt x="100838" y="5753"/>
                    </a:moveTo>
                    <a:lnTo>
                      <a:pt x="100787" y="3327"/>
                    </a:lnTo>
                    <a:lnTo>
                      <a:pt x="100596" y="3111"/>
                    </a:lnTo>
                    <a:lnTo>
                      <a:pt x="100253" y="2730"/>
                    </a:lnTo>
                    <a:lnTo>
                      <a:pt x="100190" y="3835"/>
                    </a:lnTo>
                    <a:lnTo>
                      <a:pt x="100114" y="5664"/>
                    </a:lnTo>
                    <a:lnTo>
                      <a:pt x="99860" y="6210"/>
                    </a:lnTo>
                    <a:lnTo>
                      <a:pt x="98729" y="6210"/>
                    </a:lnTo>
                    <a:lnTo>
                      <a:pt x="98488" y="6121"/>
                    </a:lnTo>
                    <a:lnTo>
                      <a:pt x="98348" y="5930"/>
                    </a:lnTo>
                    <a:lnTo>
                      <a:pt x="98183" y="5753"/>
                    </a:lnTo>
                    <a:lnTo>
                      <a:pt x="98132" y="3327"/>
                    </a:lnTo>
                    <a:lnTo>
                      <a:pt x="98348" y="3162"/>
                    </a:lnTo>
                    <a:lnTo>
                      <a:pt x="98552" y="3111"/>
                    </a:lnTo>
                    <a:lnTo>
                      <a:pt x="99707" y="3111"/>
                    </a:lnTo>
                    <a:lnTo>
                      <a:pt x="100190" y="3835"/>
                    </a:lnTo>
                    <a:lnTo>
                      <a:pt x="100190" y="2730"/>
                    </a:lnTo>
                    <a:lnTo>
                      <a:pt x="98806" y="2730"/>
                    </a:lnTo>
                    <a:lnTo>
                      <a:pt x="98450" y="2882"/>
                    </a:lnTo>
                    <a:lnTo>
                      <a:pt x="98209" y="3022"/>
                    </a:lnTo>
                    <a:lnTo>
                      <a:pt x="98082" y="12"/>
                    </a:lnTo>
                    <a:lnTo>
                      <a:pt x="97726" y="177"/>
                    </a:lnTo>
                    <a:lnTo>
                      <a:pt x="97091" y="368"/>
                    </a:lnTo>
                    <a:lnTo>
                      <a:pt x="97180" y="596"/>
                    </a:lnTo>
                    <a:lnTo>
                      <a:pt x="97447" y="774"/>
                    </a:lnTo>
                    <a:lnTo>
                      <a:pt x="97459" y="6400"/>
                    </a:lnTo>
                    <a:lnTo>
                      <a:pt x="97688" y="6261"/>
                    </a:lnTo>
                    <a:lnTo>
                      <a:pt x="97828" y="6261"/>
                    </a:lnTo>
                    <a:lnTo>
                      <a:pt x="98171" y="6400"/>
                    </a:lnTo>
                    <a:lnTo>
                      <a:pt x="98552" y="6502"/>
                    </a:lnTo>
                    <a:lnTo>
                      <a:pt x="100076" y="6502"/>
                    </a:lnTo>
                    <a:lnTo>
                      <a:pt x="100330" y="6261"/>
                    </a:lnTo>
                    <a:lnTo>
                      <a:pt x="100838" y="5753"/>
                    </a:lnTo>
                    <a:close/>
                  </a:path>
                  <a:path extrusionOk="0" h="8889" w="228600">
                    <a:moveTo>
                      <a:pt x="104927" y="6096"/>
                    </a:moveTo>
                    <a:lnTo>
                      <a:pt x="104876" y="5969"/>
                    </a:lnTo>
                    <a:lnTo>
                      <a:pt x="104597" y="6096"/>
                    </a:lnTo>
                    <a:lnTo>
                      <a:pt x="104178" y="6096"/>
                    </a:lnTo>
                    <a:lnTo>
                      <a:pt x="104127" y="4813"/>
                    </a:lnTo>
                    <a:lnTo>
                      <a:pt x="104152" y="3073"/>
                    </a:lnTo>
                    <a:lnTo>
                      <a:pt x="103860" y="2730"/>
                    </a:lnTo>
                    <a:lnTo>
                      <a:pt x="102577" y="2730"/>
                    </a:lnTo>
                    <a:lnTo>
                      <a:pt x="101574" y="3365"/>
                    </a:lnTo>
                    <a:lnTo>
                      <a:pt x="101625" y="3937"/>
                    </a:lnTo>
                    <a:lnTo>
                      <a:pt x="101828" y="3937"/>
                    </a:lnTo>
                    <a:lnTo>
                      <a:pt x="102069" y="3886"/>
                    </a:lnTo>
                    <a:lnTo>
                      <a:pt x="102298" y="3721"/>
                    </a:lnTo>
                    <a:lnTo>
                      <a:pt x="102311" y="3200"/>
                    </a:lnTo>
                    <a:lnTo>
                      <a:pt x="102628" y="3073"/>
                    </a:lnTo>
                    <a:lnTo>
                      <a:pt x="103416" y="3073"/>
                    </a:lnTo>
                    <a:lnTo>
                      <a:pt x="103492" y="4470"/>
                    </a:lnTo>
                    <a:lnTo>
                      <a:pt x="103492" y="4813"/>
                    </a:lnTo>
                    <a:lnTo>
                      <a:pt x="103454" y="5753"/>
                    </a:lnTo>
                    <a:lnTo>
                      <a:pt x="103263" y="5943"/>
                    </a:lnTo>
                    <a:lnTo>
                      <a:pt x="102984" y="6083"/>
                    </a:lnTo>
                    <a:lnTo>
                      <a:pt x="102349" y="6083"/>
                    </a:lnTo>
                    <a:lnTo>
                      <a:pt x="102260" y="5207"/>
                    </a:lnTo>
                    <a:lnTo>
                      <a:pt x="102514" y="5067"/>
                    </a:lnTo>
                    <a:lnTo>
                      <a:pt x="103035" y="4889"/>
                    </a:lnTo>
                    <a:lnTo>
                      <a:pt x="103339" y="4813"/>
                    </a:lnTo>
                    <a:lnTo>
                      <a:pt x="103492" y="4813"/>
                    </a:lnTo>
                    <a:lnTo>
                      <a:pt x="103492" y="4470"/>
                    </a:lnTo>
                    <a:lnTo>
                      <a:pt x="101739" y="5105"/>
                    </a:lnTo>
                    <a:lnTo>
                      <a:pt x="101600" y="6007"/>
                    </a:lnTo>
                    <a:lnTo>
                      <a:pt x="101714" y="6172"/>
                    </a:lnTo>
                    <a:lnTo>
                      <a:pt x="101828" y="6299"/>
                    </a:lnTo>
                    <a:lnTo>
                      <a:pt x="101993" y="6413"/>
                    </a:lnTo>
                    <a:lnTo>
                      <a:pt x="102209" y="6489"/>
                    </a:lnTo>
                    <a:lnTo>
                      <a:pt x="102704" y="6489"/>
                    </a:lnTo>
                    <a:lnTo>
                      <a:pt x="103403" y="6083"/>
                    </a:lnTo>
                    <a:lnTo>
                      <a:pt x="103746" y="6413"/>
                    </a:lnTo>
                    <a:lnTo>
                      <a:pt x="103962" y="6489"/>
                    </a:lnTo>
                    <a:lnTo>
                      <a:pt x="104597" y="6489"/>
                    </a:lnTo>
                    <a:lnTo>
                      <a:pt x="104889" y="6172"/>
                    </a:lnTo>
                    <a:close/>
                  </a:path>
                  <a:path extrusionOk="0" h="8889" w="228600">
                    <a:moveTo>
                      <a:pt x="106895" y="6210"/>
                    </a:moveTo>
                    <a:lnTo>
                      <a:pt x="106629" y="6146"/>
                    </a:lnTo>
                    <a:lnTo>
                      <a:pt x="106299" y="6108"/>
                    </a:lnTo>
                    <a:lnTo>
                      <a:pt x="106286" y="5372"/>
                    </a:lnTo>
                    <a:lnTo>
                      <a:pt x="106286" y="762"/>
                    </a:lnTo>
                    <a:lnTo>
                      <a:pt x="106311" y="50"/>
                    </a:lnTo>
                    <a:lnTo>
                      <a:pt x="105905" y="165"/>
                    </a:lnTo>
                    <a:lnTo>
                      <a:pt x="105257" y="381"/>
                    </a:lnTo>
                    <a:lnTo>
                      <a:pt x="105232" y="533"/>
                    </a:lnTo>
                    <a:lnTo>
                      <a:pt x="105625" y="762"/>
                    </a:lnTo>
                    <a:lnTo>
                      <a:pt x="105625" y="6108"/>
                    </a:lnTo>
                    <a:lnTo>
                      <a:pt x="105092" y="6159"/>
                    </a:lnTo>
                    <a:lnTo>
                      <a:pt x="105029" y="6362"/>
                    </a:lnTo>
                    <a:lnTo>
                      <a:pt x="105638" y="6362"/>
                    </a:lnTo>
                    <a:lnTo>
                      <a:pt x="106273" y="6362"/>
                    </a:lnTo>
                    <a:lnTo>
                      <a:pt x="106807" y="6388"/>
                    </a:lnTo>
                    <a:lnTo>
                      <a:pt x="106895" y="6210"/>
                    </a:lnTo>
                    <a:close/>
                  </a:path>
                  <a:path extrusionOk="0" h="8889" w="228600">
                    <a:moveTo>
                      <a:pt x="116116" y="6197"/>
                    </a:moveTo>
                    <a:lnTo>
                      <a:pt x="115316" y="6070"/>
                    </a:lnTo>
                    <a:lnTo>
                      <a:pt x="115303" y="889"/>
                    </a:lnTo>
                    <a:lnTo>
                      <a:pt x="115316" y="762"/>
                    </a:lnTo>
                    <a:lnTo>
                      <a:pt x="115836" y="685"/>
                    </a:lnTo>
                    <a:lnTo>
                      <a:pt x="116027" y="673"/>
                    </a:lnTo>
                    <a:lnTo>
                      <a:pt x="116052" y="495"/>
                    </a:lnTo>
                    <a:lnTo>
                      <a:pt x="115608" y="469"/>
                    </a:lnTo>
                    <a:lnTo>
                      <a:pt x="115303" y="495"/>
                    </a:lnTo>
                    <a:lnTo>
                      <a:pt x="114592" y="495"/>
                    </a:lnTo>
                    <a:lnTo>
                      <a:pt x="114287" y="469"/>
                    </a:lnTo>
                    <a:lnTo>
                      <a:pt x="113868" y="457"/>
                    </a:lnTo>
                    <a:lnTo>
                      <a:pt x="113804" y="660"/>
                    </a:lnTo>
                    <a:lnTo>
                      <a:pt x="114020" y="685"/>
                    </a:lnTo>
                    <a:lnTo>
                      <a:pt x="114554" y="762"/>
                    </a:lnTo>
                    <a:lnTo>
                      <a:pt x="114566" y="889"/>
                    </a:lnTo>
                    <a:lnTo>
                      <a:pt x="114566" y="3124"/>
                    </a:lnTo>
                    <a:lnTo>
                      <a:pt x="111163" y="3136"/>
                    </a:lnTo>
                    <a:lnTo>
                      <a:pt x="111125" y="889"/>
                    </a:lnTo>
                    <a:lnTo>
                      <a:pt x="111163" y="762"/>
                    </a:lnTo>
                    <a:lnTo>
                      <a:pt x="111671" y="685"/>
                    </a:lnTo>
                    <a:lnTo>
                      <a:pt x="111836" y="673"/>
                    </a:lnTo>
                    <a:lnTo>
                      <a:pt x="111874" y="495"/>
                    </a:lnTo>
                    <a:lnTo>
                      <a:pt x="111442" y="469"/>
                    </a:lnTo>
                    <a:lnTo>
                      <a:pt x="111125" y="495"/>
                    </a:lnTo>
                    <a:lnTo>
                      <a:pt x="110413" y="495"/>
                    </a:lnTo>
                    <a:lnTo>
                      <a:pt x="110096" y="469"/>
                    </a:lnTo>
                    <a:lnTo>
                      <a:pt x="109664" y="457"/>
                    </a:lnTo>
                    <a:lnTo>
                      <a:pt x="109588" y="660"/>
                    </a:lnTo>
                    <a:lnTo>
                      <a:pt x="110324" y="723"/>
                    </a:lnTo>
                    <a:lnTo>
                      <a:pt x="110413" y="889"/>
                    </a:lnTo>
                    <a:lnTo>
                      <a:pt x="110413" y="5969"/>
                    </a:lnTo>
                    <a:lnTo>
                      <a:pt x="109728" y="6172"/>
                    </a:lnTo>
                    <a:lnTo>
                      <a:pt x="109689" y="6362"/>
                    </a:lnTo>
                    <a:lnTo>
                      <a:pt x="110096" y="6388"/>
                    </a:lnTo>
                    <a:lnTo>
                      <a:pt x="110413" y="6362"/>
                    </a:lnTo>
                    <a:lnTo>
                      <a:pt x="111125" y="6362"/>
                    </a:lnTo>
                    <a:lnTo>
                      <a:pt x="111912" y="6388"/>
                    </a:lnTo>
                    <a:lnTo>
                      <a:pt x="111988" y="6197"/>
                    </a:lnTo>
                    <a:lnTo>
                      <a:pt x="111175" y="6096"/>
                    </a:lnTo>
                    <a:lnTo>
                      <a:pt x="111125" y="5969"/>
                    </a:lnTo>
                    <a:lnTo>
                      <a:pt x="111125" y="3505"/>
                    </a:lnTo>
                    <a:lnTo>
                      <a:pt x="111582" y="3479"/>
                    </a:lnTo>
                    <a:lnTo>
                      <a:pt x="114554" y="3479"/>
                    </a:lnTo>
                    <a:lnTo>
                      <a:pt x="114566" y="6045"/>
                    </a:lnTo>
                    <a:lnTo>
                      <a:pt x="113855" y="6172"/>
                    </a:lnTo>
                    <a:lnTo>
                      <a:pt x="113830" y="6362"/>
                    </a:lnTo>
                    <a:lnTo>
                      <a:pt x="114592" y="6362"/>
                    </a:lnTo>
                    <a:lnTo>
                      <a:pt x="115303" y="6362"/>
                    </a:lnTo>
                    <a:lnTo>
                      <a:pt x="116039" y="6388"/>
                    </a:lnTo>
                    <a:lnTo>
                      <a:pt x="116116" y="6197"/>
                    </a:lnTo>
                    <a:close/>
                  </a:path>
                  <a:path extrusionOk="0" h="8889" w="228600">
                    <a:moveTo>
                      <a:pt x="120662" y="6223"/>
                    </a:moveTo>
                    <a:lnTo>
                      <a:pt x="120650" y="6045"/>
                    </a:lnTo>
                    <a:lnTo>
                      <a:pt x="120484" y="6032"/>
                    </a:lnTo>
                    <a:lnTo>
                      <a:pt x="120002" y="6045"/>
                    </a:lnTo>
                    <a:lnTo>
                      <a:pt x="119976" y="5778"/>
                    </a:lnTo>
                    <a:lnTo>
                      <a:pt x="119976" y="3263"/>
                    </a:lnTo>
                    <a:lnTo>
                      <a:pt x="120002" y="2768"/>
                    </a:lnTo>
                    <a:lnTo>
                      <a:pt x="119735" y="2819"/>
                    </a:lnTo>
                    <a:lnTo>
                      <a:pt x="119240" y="2895"/>
                    </a:lnTo>
                    <a:lnTo>
                      <a:pt x="118884" y="2895"/>
                    </a:lnTo>
                    <a:lnTo>
                      <a:pt x="118821" y="3060"/>
                    </a:lnTo>
                    <a:lnTo>
                      <a:pt x="118986" y="3149"/>
                    </a:lnTo>
                    <a:lnTo>
                      <a:pt x="119253" y="3263"/>
                    </a:lnTo>
                    <a:lnTo>
                      <a:pt x="119303" y="5575"/>
                    </a:lnTo>
                    <a:lnTo>
                      <a:pt x="119253" y="5715"/>
                    </a:lnTo>
                    <a:lnTo>
                      <a:pt x="118948" y="5981"/>
                    </a:lnTo>
                    <a:lnTo>
                      <a:pt x="118643" y="6083"/>
                    </a:lnTo>
                    <a:lnTo>
                      <a:pt x="117741" y="6083"/>
                    </a:lnTo>
                    <a:lnTo>
                      <a:pt x="117589" y="5676"/>
                    </a:lnTo>
                    <a:lnTo>
                      <a:pt x="117589" y="5067"/>
                    </a:lnTo>
                    <a:lnTo>
                      <a:pt x="117589" y="3149"/>
                    </a:lnTo>
                    <a:lnTo>
                      <a:pt x="117614" y="2768"/>
                    </a:lnTo>
                    <a:lnTo>
                      <a:pt x="117335" y="2806"/>
                    </a:lnTo>
                    <a:lnTo>
                      <a:pt x="116992" y="2895"/>
                    </a:lnTo>
                    <a:lnTo>
                      <a:pt x="116573" y="2895"/>
                    </a:lnTo>
                    <a:lnTo>
                      <a:pt x="116497" y="3048"/>
                    </a:lnTo>
                    <a:lnTo>
                      <a:pt x="116662" y="3149"/>
                    </a:lnTo>
                    <a:lnTo>
                      <a:pt x="116928" y="3263"/>
                    </a:lnTo>
                    <a:lnTo>
                      <a:pt x="116928" y="6108"/>
                    </a:lnTo>
                    <a:lnTo>
                      <a:pt x="117221" y="6489"/>
                    </a:lnTo>
                    <a:lnTo>
                      <a:pt x="118529" y="6489"/>
                    </a:lnTo>
                    <a:lnTo>
                      <a:pt x="119240" y="6045"/>
                    </a:lnTo>
                    <a:lnTo>
                      <a:pt x="119303" y="6515"/>
                    </a:lnTo>
                    <a:lnTo>
                      <a:pt x="119735" y="6413"/>
                    </a:lnTo>
                    <a:lnTo>
                      <a:pt x="120243" y="6337"/>
                    </a:lnTo>
                    <a:lnTo>
                      <a:pt x="120599" y="6248"/>
                    </a:lnTo>
                    <a:close/>
                  </a:path>
                  <a:path extrusionOk="0" h="8889" w="228600">
                    <a:moveTo>
                      <a:pt x="125247" y="6210"/>
                    </a:moveTo>
                    <a:lnTo>
                      <a:pt x="124968" y="6146"/>
                    </a:lnTo>
                    <a:lnTo>
                      <a:pt x="124663" y="6096"/>
                    </a:lnTo>
                    <a:lnTo>
                      <a:pt x="124650" y="3251"/>
                    </a:lnTo>
                    <a:lnTo>
                      <a:pt x="124358" y="2743"/>
                    </a:lnTo>
                    <a:lnTo>
                      <a:pt x="123139" y="2743"/>
                    </a:lnTo>
                    <a:lnTo>
                      <a:pt x="122732" y="2959"/>
                    </a:lnTo>
                    <a:lnTo>
                      <a:pt x="122364" y="3187"/>
                    </a:lnTo>
                    <a:lnTo>
                      <a:pt x="122262" y="2882"/>
                    </a:lnTo>
                    <a:lnTo>
                      <a:pt x="122288" y="2667"/>
                    </a:lnTo>
                    <a:lnTo>
                      <a:pt x="122008" y="2755"/>
                    </a:lnTo>
                    <a:lnTo>
                      <a:pt x="121500" y="2971"/>
                    </a:lnTo>
                    <a:lnTo>
                      <a:pt x="121297" y="3048"/>
                    </a:lnTo>
                    <a:lnTo>
                      <a:pt x="121246" y="3175"/>
                    </a:lnTo>
                    <a:lnTo>
                      <a:pt x="121602" y="3429"/>
                    </a:lnTo>
                    <a:lnTo>
                      <a:pt x="121602" y="3810"/>
                    </a:lnTo>
                    <a:lnTo>
                      <a:pt x="121602" y="6096"/>
                    </a:lnTo>
                    <a:lnTo>
                      <a:pt x="121081" y="6172"/>
                    </a:lnTo>
                    <a:lnTo>
                      <a:pt x="121043" y="6362"/>
                    </a:lnTo>
                    <a:lnTo>
                      <a:pt x="121615" y="6362"/>
                    </a:lnTo>
                    <a:lnTo>
                      <a:pt x="122250" y="6362"/>
                    </a:lnTo>
                    <a:lnTo>
                      <a:pt x="122745" y="6388"/>
                    </a:lnTo>
                    <a:lnTo>
                      <a:pt x="122834" y="6210"/>
                    </a:lnTo>
                    <a:lnTo>
                      <a:pt x="122288" y="6096"/>
                    </a:lnTo>
                    <a:lnTo>
                      <a:pt x="122262" y="3759"/>
                    </a:lnTo>
                    <a:lnTo>
                      <a:pt x="122288" y="3632"/>
                    </a:lnTo>
                    <a:lnTo>
                      <a:pt x="122516" y="3302"/>
                    </a:lnTo>
                    <a:lnTo>
                      <a:pt x="122821" y="3162"/>
                    </a:lnTo>
                    <a:lnTo>
                      <a:pt x="123761" y="3162"/>
                    </a:lnTo>
                    <a:lnTo>
                      <a:pt x="123990" y="3543"/>
                    </a:lnTo>
                    <a:lnTo>
                      <a:pt x="123990" y="6007"/>
                    </a:lnTo>
                    <a:lnTo>
                      <a:pt x="123482" y="6172"/>
                    </a:lnTo>
                    <a:lnTo>
                      <a:pt x="123431" y="6362"/>
                    </a:lnTo>
                    <a:lnTo>
                      <a:pt x="124002" y="6362"/>
                    </a:lnTo>
                    <a:lnTo>
                      <a:pt x="124637" y="6362"/>
                    </a:lnTo>
                    <a:lnTo>
                      <a:pt x="125158" y="6388"/>
                    </a:lnTo>
                    <a:lnTo>
                      <a:pt x="125247" y="6210"/>
                    </a:lnTo>
                    <a:close/>
                  </a:path>
                  <a:path extrusionOk="0" h="8889" w="228600">
                    <a:moveTo>
                      <a:pt x="129463" y="3390"/>
                    </a:moveTo>
                    <a:lnTo>
                      <a:pt x="129374" y="3048"/>
                    </a:lnTo>
                    <a:lnTo>
                      <a:pt x="128460" y="3048"/>
                    </a:lnTo>
                    <a:lnTo>
                      <a:pt x="128282" y="2984"/>
                    </a:lnTo>
                    <a:lnTo>
                      <a:pt x="128066" y="2908"/>
                    </a:lnTo>
                    <a:lnTo>
                      <a:pt x="128066" y="4635"/>
                    </a:lnTo>
                    <a:lnTo>
                      <a:pt x="127812" y="5016"/>
                    </a:lnTo>
                    <a:lnTo>
                      <a:pt x="126898" y="5016"/>
                    </a:lnTo>
                    <a:lnTo>
                      <a:pt x="126555" y="4635"/>
                    </a:lnTo>
                    <a:lnTo>
                      <a:pt x="126568" y="3327"/>
                    </a:lnTo>
                    <a:lnTo>
                      <a:pt x="126834" y="2984"/>
                    </a:lnTo>
                    <a:lnTo>
                      <a:pt x="127812" y="2984"/>
                    </a:lnTo>
                    <a:lnTo>
                      <a:pt x="127990" y="3327"/>
                    </a:lnTo>
                    <a:lnTo>
                      <a:pt x="128066" y="4635"/>
                    </a:lnTo>
                    <a:lnTo>
                      <a:pt x="128066" y="2908"/>
                    </a:lnTo>
                    <a:lnTo>
                      <a:pt x="127584" y="2730"/>
                    </a:lnTo>
                    <a:lnTo>
                      <a:pt x="126453" y="2730"/>
                    </a:lnTo>
                    <a:lnTo>
                      <a:pt x="125793" y="3327"/>
                    </a:lnTo>
                    <a:lnTo>
                      <a:pt x="125793" y="4635"/>
                    </a:lnTo>
                    <a:lnTo>
                      <a:pt x="126161" y="4978"/>
                    </a:lnTo>
                    <a:lnTo>
                      <a:pt x="126466" y="5156"/>
                    </a:lnTo>
                    <a:lnTo>
                      <a:pt x="126365" y="5334"/>
                    </a:lnTo>
                    <a:lnTo>
                      <a:pt x="126225" y="5486"/>
                    </a:lnTo>
                    <a:lnTo>
                      <a:pt x="125780" y="5842"/>
                    </a:lnTo>
                    <a:lnTo>
                      <a:pt x="125780" y="6184"/>
                    </a:lnTo>
                    <a:lnTo>
                      <a:pt x="126072" y="6489"/>
                    </a:lnTo>
                    <a:lnTo>
                      <a:pt x="126428" y="6591"/>
                    </a:lnTo>
                    <a:lnTo>
                      <a:pt x="125895" y="7239"/>
                    </a:lnTo>
                    <a:lnTo>
                      <a:pt x="125691" y="7467"/>
                    </a:lnTo>
                    <a:lnTo>
                      <a:pt x="125653" y="8166"/>
                    </a:lnTo>
                    <a:lnTo>
                      <a:pt x="126034" y="8763"/>
                    </a:lnTo>
                    <a:lnTo>
                      <a:pt x="128295" y="8763"/>
                    </a:lnTo>
                    <a:lnTo>
                      <a:pt x="128854" y="8382"/>
                    </a:lnTo>
                    <a:lnTo>
                      <a:pt x="129349" y="8039"/>
                    </a:lnTo>
                    <a:lnTo>
                      <a:pt x="129349" y="6642"/>
                    </a:lnTo>
                    <a:lnTo>
                      <a:pt x="129349" y="6172"/>
                    </a:lnTo>
                    <a:lnTo>
                      <a:pt x="128854" y="6121"/>
                    </a:lnTo>
                    <a:lnTo>
                      <a:pt x="128828" y="6896"/>
                    </a:lnTo>
                    <a:lnTo>
                      <a:pt x="128790" y="7962"/>
                    </a:lnTo>
                    <a:lnTo>
                      <a:pt x="128308" y="8382"/>
                    </a:lnTo>
                    <a:lnTo>
                      <a:pt x="126707" y="8382"/>
                    </a:lnTo>
                    <a:lnTo>
                      <a:pt x="126390" y="8039"/>
                    </a:lnTo>
                    <a:lnTo>
                      <a:pt x="126314" y="7150"/>
                    </a:lnTo>
                    <a:lnTo>
                      <a:pt x="126542" y="6896"/>
                    </a:lnTo>
                    <a:lnTo>
                      <a:pt x="126873" y="6654"/>
                    </a:lnTo>
                    <a:lnTo>
                      <a:pt x="127520" y="6642"/>
                    </a:lnTo>
                    <a:lnTo>
                      <a:pt x="128460" y="6642"/>
                    </a:lnTo>
                    <a:lnTo>
                      <a:pt x="128828" y="6896"/>
                    </a:lnTo>
                    <a:lnTo>
                      <a:pt x="128828" y="6121"/>
                    </a:lnTo>
                    <a:lnTo>
                      <a:pt x="128600" y="6096"/>
                    </a:lnTo>
                    <a:lnTo>
                      <a:pt x="127711" y="6096"/>
                    </a:lnTo>
                    <a:lnTo>
                      <a:pt x="127342" y="6121"/>
                    </a:lnTo>
                    <a:lnTo>
                      <a:pt x="126631" y="6121"/>
                    </a:lnTo>
                    <a:lnTo>
                      <a:pt x="126415" y="5956"/>
                    </a:lnTo>
                    <a:lnTo>
                      <a:pt x="126441" y="5473"/>
                    </a:lnTo>
                    <a:lnTo>
                      <a:pt x="126707" y="5334"/>
                    </a:lnTo>
                    <a:lnTo>
                      <a:pt x="126911" y="5257"/>
                    </a:lnTo>
                    <a:lnTo>
                      <a:pt x="127050" y="5283"/>
                    </a:lnTo>
                    <a:lnTo>
                      <a:pt x="128333" y="5283"/>
                    </a:lnTo>
                    <a:lnTo>
                      <a:pt x="128460" y="5016"/>
                    </a:lnTo>
                    <a:lnTo>
                      <a:pt x="128638" y="4635"/>
                    </a:lnTo>
                    <a:lnTo>
                      <a:pt x="128676" y="3416"/>
                    </a:lnTo>
                    <a:lnTo>
                      <a:pt x="129324" y="3416"/>
                    </a:lnTo>
                    <a:lnTo>
                      <a:pt x="129463" y="3390"/>
                    </a:lnTo>
                    <a:close/>
                  </a:path>
                  <a:path extrusionOk="0" h="8889" w="228600">
                    <a:moveTo>
                      <a:pt x="132740" y="3263"/>
                    </a:moveTo>
                    <a:lnTo>
                      <a:pt x="132511" y="3022"/>
                    </a:lnTo>
                    <a:lnTo>
                      <a:pt x="132245" y="2730"/>
                    </a:lnTo>
                    <a:lnTo>
                      <a:pt x="131953" y="2730"/>
                    </a:lnTo>
                    <a:lnTo>
                      <a:pt x="131953" y="3784"/>
                    </a:lnTo>
                    <a:lnTo>
                      <a:pt x="131749" y="3822"/>
                    </a:lnTo>
                    <a:lnTo>
                      <a:pt x="130403" y="3822"/>
                    </a:lnTo>
                    <a:lnTo>
                      <a:pt x="130403" y="3492"/>
                    </a:lnTo>
                    <a:lnTo>
                      <a:pt x="130848" y="3022"/>
                    </a:lnTo>
                    <a:lnTo>
                      <a:pt x="131889" y="3022"/>
                    </a:lnTo>
                    <a:lnTo>
                      <a:pt x="131953" y="3784"/>
                    </a:lnTo>
                    <a:lnTo>
                      <a:pt x="131953" y="2730"/>
                    </a:lnTo>
                    <a:lnTo>
                      <a:pt x="130403" y="2730"/>
                    </a:lnTo>
                    <a:lnTo>
                      <a:pt x="129819" y="3492"/>
                    </a:lnTo>
                    <a:lnTo>
                      <a:pt x="129781" y="5524"/>
                    </a:lnTo>
                    <a:lnTo>
                      <a:pt x="130352" y="6261"/>
                    </a:lnTo>
                    <a:lnTo>
                      <a:pt x="130784" y="6502"/>
                    </a:lnTo>
                    <a:lnTo>
                      <a:pt x="131826" y="6502"/>
                    </a:lnTo>
                    <a:lnTo>
                      <a:pt x="132461" y="6248"/>
                    </a:lnTo>
                    <a:lnTo>
                      <a:pt x="132588" y="5994"/>
                    </a:lnTo>
                    <a:lnTo>
                      <a:pt x="132676" y="5524"/>
                    </a:lnTo>
                    <a:lnTo>
                      <a:pt x="132334" y="5892"/>
                    </a:lnTo>
                    <a:lnTo>
                      <a:pt x="132067" y="5994"/>
                    </a:lnTo>
                    <a:lnTo>
                      <a:pt x="130822" y="5994"/>
                    </a:lnTo>
                    <a:lnTo>
                      <a:pt x="130302" y="5232"/>
                    </a:lnTo>
                    <a:lnTo>
                      <a:pt x="130302" y="4089"/>
                    </a:lnTo>
                    <a:lnTo>
                      <a:pt x="132676" y="4076"/>
                    </a:lnTo>
                    <a:lnTo>
                      <a:pt x="132727" y="3822"/>
                    </a:lnTo>
                    <a:lnTo>
                      <a:pt x="132740" y="3263"/>
                    </a:lnTo>
                    <a:close/>
                  </a:path>
                  <a:path extrusionOk="0" h="8889" w="228600">
                    <a:moveTo>
                      <a:pt x="135839" y="2882"/>
                    </a:moveTo>
                    <a:lnTo>
                      <a:pt x="135674" y="2743"/>
                    </a:lnTo>
                    <a:lnTo>
                      <a:pt x="135102" y="2743"/>
                    </a:lnTo>
                    <a:lnTo>
                      <a:pt x="134785" y="3022"/>
                    </a:lnTo>
                    <a:lnTo>
                      <a:pt x="134454" y="3276"/>
                    </a:lnTo>
                    <a:lnTo>
                      <a:pt x="134442" y="2641"/>
                    </a:lnTo>
                    <a:lnTo>
                      <a:pt x="134150" y="2755"/>
                    </a:lnTo>
                    <a:lnTo>
                      <a:pt x="133667" y="2971"/>
                    </a:lnTo>
                    <a:lnTo>
                      <a:pt x="133451" y="3048"/>
                    </a:lnTo>
                    <a:lnTo>
                      <a:pt x="133426" y="3175"/>
                    </a:lnTo>
                    <a:lnTo>
                      <a:pt x="133781" y="3429"/>
                    </a:lnTo>
                    <a:lnTo>
                      <a:pt x="133781" y="3810"/>
                    </a:lnTo>
                    <a:lnTo>
                      <a:pt x="133781" y="6007"/>
                    </a:lnTo>
                    <a:lnTo>
                      <a:pt x="133273" y="6172"/>
                    </a:lnTo>
                    <a:lnTo>
                      <a:pt x="133235" y="6362"/>
                    </a:lnTo>
                    <a:lnTo>
                      <a:pt x="133781" y="6362"/>
                    </a:lnTo>
                    <a:lnTo>
                      <a:pt x="134416" y="6362"/>
                    </a:lnTo>
                    <a:lnTo>
                      <a:pt x="135089" y="6388"/>
                    </a:lnTo>
                    <a:lnTo>
                      <a:pt x="135178" y="6210"/>
                    </a:lnTo>
                    <a:lnTo>
                      <a:pt x="134797" y="6146"/>
                    </a:lnTo>
                    <a:lnTo>
                      <a:pt x="134454" y="6108"/>
                    </a:lnTo>
                    <a:lnTo>
                      <a:pt x="134442" y="3848"/>
                    </a:lnTo>
                    <a:lnTo>
                      <a:pt x="134454" y="3581"/>
                    </a:lnTo>
                    <a:lnTo>
                      <a:pt x="134632" y="3390"/>
                    </a:lnTo>
                    <a:lnTo>
                      <a:pt x="135013" y="3302"/>
                    </a:lnTo>
                    <a:lnTo>
                      <a:pt x="135280" y="3441"/>
                    </a:lnTo>
                    <a:lnTo>
                      <a:pt x="135597" y="3505"/>
                    </a:lnTo>
                    <a:lnTo>
                      <a:pt x="135839" y="3403"/>
                    </a:lnTo>
                    <a:lnTo>
                      <a:pt x="135839" y="2882"/>
                    </a:lnTo>
                    <a:close/>
                  </a:path>
                  <a:path extrusionOk="0" h="8889" w="228600">
                    <a:moveTo>
                      <a:pt x="145237" y="5892"/>
                    </a:moveTo>
                    <a:lnTo>
                      <a:pt x="145122" y="5727"/>
                    </a:lnTo>
                    <a:lnTo>
                      <a:pt x="144932" y="5943"/>
                    </a:lnTo>
                    <a:lnTo>
                      <a:pt x="144602" y="6032"/>
                    </a:lnTo>
                    <a:lnTo>
                      <a:pt x="143967" y="6032"/>
                    </a:lnTo>
                    <a:lnTo>
                      <a:pt x="143611" y="5981"/>
                    </a:lnTo>
                    <a:lnTo>
                      <a:pt x="143167" y="5397"/>
                    </a:lnTo>
                    <a:lnTo>
                      <a:pt x="142989" y="5130"/>
                    </a:lnTo>
                    <a:lnTo>
                      <a:pt x="142760" y="4813"/>
                    </a:lnTo>
                    <a:lnTo>
                      <a:pt x="142951" y="4546"/>
                    </a:lnTo>
                    <a:lnTo>
                      <a:pt x="144119" y="2794"/>
                    </a:lnTo>
                    <a:lnTo>
                      <a:pt x="144322" y="2425"/>
                    </a:lnTo>
                    <a:lnTo>
                      <a:pt x="145199" y="2286"/>
                    </a:lnTo>
                    <a:lnTo>
                      <a:pt x="145173" y="2057"/>
                    </a:lnTo>
                    <a:lnTo>
                      <a:pt x="144589" y="2108"/>
                    </a:lnTo>
                    <a:lnTo>
                      <a:pt x="143192" y="2108"/>
                    </a:lnTo>
                    <a:lnTo>
                      <a:pt x="143167" y="2311"/>
                    </a:lnTo>
                    <a:lnTo>
                      <a:pt x="143624" y="2374"/>
                    </a:lnTo>
                    <a:lnTo>
                      <a:pt x="143662" y="2705"/>
                    </a:lnTo>
                    <a:lnTo>
                      <a:pt x="143268" y="3479"/>
                    </a:lnTo>
                    <a:lnTo>
                      <a:pt x="142595" y="4546"/>
                    </a:lnTo>
                    <a:lnTo>
                      <a:pt x="142163" y="3911"/>
                    </a:lnTo>
                    <a:lnTo>
                      <a:pt x="142163" y="5130"/>
                    </a:lnTo>
                    <a:lnTo>
                      <a:pt x="141757" y="5613"/>
                    </a:lnTo>
                    <a:lnTo>
                      <a:pt x="141236" y="5969"/>
                    </a:lnTo>
                    <a:lnTo>
                      <a:pt x="139852" y="5969"/>
                    </a:lnTo>
                    <a:lnTo>
                      <a:pt x="139306" y="5397"/>
                    </a:lnTo>
                    <a:lnTo>
                      <a:pt x="139420" y="3797"/>
                    </a:lnTo>
                    <a:lnTo>
                      <a:pt x="139865" y="3352"/>
                    </a:lnTo>
                    <a:lnTo>
                      <a:pt x="140309" y="3136"/>
                    </a:lnTo>
                    <a:lnTo>
                      <a:pt x="141020" y="3594"/>
                    </a:lnTo>
                    <a:lnTo>
                      <a:pt x="141744" y="4381"/>
                    </a:lnTo>
                    <a:lnTo>
                      <a:pt x="142163" y="5130"/>
                    </a:lnTo>
                    <a:lnTo>
                      <a:pt x="142163" y="3911"/>
                    </a:lnTo>
                    <a:lnTo>
                      <a:pt x="141998" y="3657"/>
                    </a:lnTo>
                    <a:lnTo>
                      <a:pt x="141439" y="3136"/>
                    </a:lnTo>
                    <a:lnTo>
                      <a:pt x="140893" y="2794"/>
                    </a:lnTo>
                    <a:lnTo>
                      <a:pt x="141160" y="2628"/>
                    </a:lnTo>
                    <a:lnTo>
                      <a:pt x="141757" y="2324"/>
                    </a:lnTo>
                    <a:lnTo>
                      <a:pt x="141782" y="1117"/>
                    </a:lnTo>
                    <a:lnTo>
                      <a:pt x="141566" y="914"/>
                    </a:lnTo>
                    <a:lnTo>
                      <a:pt x="141300" y="660"/>
                    </a:lnTo>
                    <a:lnTo>
                      <a:pt x="141211" y="2159"/>
                    </a:lnTo>
                    <a:lnTo>
                      <a:pt x="140982" y="2425"/>
                    </a:lnTo>
                    <a:lnTo>
                      <a:pt x="140703" y="2628"/>
                    </a:lnTo>
                    <a:lnTo>
                      <a:pt x="140284" y="2374"/>
                    </a:lnTo>
                    <a:lnTo>
                      <a:pt x="140157" y="2260"/>
                    </a:lnTo>
                    <a:lnTo>
                      <a:pt x="140042" y="2108"/>
                    </a:lnTo>
                    <a:lnTo>
                      <a:pt x="140081" y="1117"/>
                    </a:lnTo>
                    <a:lnTo>
                      <a:pt x="140220" y="914"/>
                    </a:lnTo>
                    <a:lnTo>
                      <a:pt x="141020" y="914"/>
                    </a:lnTo>
                    <a:lnTo>
                      <a:pt x="141135" y="1117"/>
                    </a:lnTo>
                    <a:lnTo>
                      <a:pt x="141211" y="2159"/>
                    </a:lnTo>
                    <a:lnTo>
                      <a:pt x="141211" y="660"/>
                    </a:lnTo>
                    <a:lnTo>
                      <a:pt x="140004" y="660"/>
                    </a:lnTo>
                    <a:lnTo>
                      <a:pt x="139433" y="1117"/>
                    </a:lnTo>
                    <a:lnTo>
                      <a:pt x="139446" y="2425"/>
                    </a:lnTo>
                    <a:lnTo>
                      <a:pt x="139750" y="2705"/>
                    </a:lnTo>
                    <a:lnTo>
                      <a:pt x="140081" y="2933"/>
                    </a:lnTo>
                    <a:lnTo>
                      <a:pt x="139217" y="3479"/>
                    </a:lnTo>
                    <a:lnTo>
                      <a:pt x="138836" y="3797"/>
                    </a:lnTo>
                    <a:lnTo>
                      <a:pt x="138734" y="5727"/>
                    </a:lnTo>
                    <a:lnTo>
                      <a:pt x="139128" y="6489"/>
                    </a:lnTo>
                    <a:lnTo>
                      <a:pt x="141185" y="6489"/>
                    </a:lnTo>
                    <a:lnTo>
                      <a:pt x="141833" y="5969"/>
                    </a:lnTo>
                    <a:lnTo>
                      <a:pt x="142316" y="5397"/>
                    </a:lnTo>
                    <a:lnTo>
                      <a:pt x="142735" y="6108"/>
                    </a:lnTo>
                    <a:lnTo>
                      <a:pt x="143040" y="6388"/>
                    </a:lnTo>
                    <a:lnTo>
                      <a:pt x="143421" y="6489"/>
                    </a:lnTo>
                    <a:lnTo>
                      <a:pt x="144360" y="6489"/>
                    </a:lnTo>
                    <a:lnTo>
                      <a:pt x="144894" y="6337"/>
                    </a:lnTo>
                    <a:lnTo>
                      <a:pt x="145135" y="6032"/>
                    </a:lnTo>
                    <a:lnTo>
                      <a:pt x="145237" y="5892"/>
                    </a:lnTo>
                    <a:close/>
                  </a:path>
                  <a:path extrusionOk="0" h="8889" w="228600">
                    <a:moveTo>
                      <a:pt x="151980" y="1638"/>
                    </a:moveTo>
                    <a:lnTo>
                      <a:pt x="151930" y="863"/>
                    </a:lnTo>
                    <a:lnTo>
                      <a:pt x="151930" y="469"/>
                    </a:lnTo>
                    <a:lnTo>
                      <a:pt x="148742" y="495"/>
                    </a:lnTo>
                    <a:lnTo>
                      <a:pt x="148437" y="469"/>
                    </a:lnTo>
                    <a:lnTo>
                      <a:pt x="148069" y="469"/>
                    </a:lnTo>
                    <a:lnTo>
                      <a:pt x="147993" y="660"/>
                    </a:lnTo>
                    <a:lnTo>
                      <a:pt x="148704" y="749"/>
                    </a:lnTo>
                    <a:lnTo>
                      <a:pt x="148717" y="889"/>
                    </a:lnTo>
                    <a:lnTo>
                      <a:pt x="148717" y="5969"/>
                    </a:lnTo>
                    <a:lnTo>
                      <a:pt x="148196" y="6159"/>
                    </a:lnTo>
                    <a:lnTo>
                      <a:pt x="147967" y="6184"/>
                    </a:lnTo>
                    <a:lnTo>
                      <a:pt x="147929" y="6362"/>
                    </a:lnTo>
                    <a:lnTo>
                      <a:pt x="148412" y="6375"/>
                    </a:lnTo>
                    <a:lnTo>
                      <a:pt x="148704" y="6362"/>
                    </a:lnTo>
                    <a:lnTo>
                      <a:pt x="149453" y="6362"/>
                    </a:lnTo>
                    <a:lnTo>
                      <a:pt x="149758" y="6375"/>
                    </a:lnTo>
                    <a:lnTo>
                      <a:pt x="150279" y="6375"/>
                    </a:lnTo>
                    <a:lnTo>
                      <a:pt x="150355" y="6210"/>
                    </a:lnTo>
                    <a:lnTo>
                      <a:pt x="149987" y="6159"/>
                    </a:lnTo>
                    <a:lnTo>
                      <a:pt x="149479" y="6096"/>
                    </a:lnTo>
                    <a:lnTo>
                      <a:pt x="149453" y="5969"/>
                    </a:lnTo>
                    <a:lnTo>
                      <a:pt x="149453" y="3568"/>
                    </a:lnTo>
                    <a:lnTo>
                      <a:pt x="150710" y="3556"/>
                    </a:lnTo>
                    <a:lnTo>
                      <a:pt x="150914" y="3568"/>
                    </a:lnTo>
                    <a:lnTo>
                      <a:pt x="151218" y="3657"/>
                    </a:lnTo>
                    <a:lnTo>
                      <a:pt x="151333" y="3937"/>
                    </a:lnTo>
                    <a:lnTo>
                      <a:pt x="151409" y="4279"/>
                    </a:lnTo>
                    <a:lnTo>
                      <a:pt x="151612" y="4330"/>
                    </a:lnTo>
                    <a:lnTo>
                      <a:pt x="151638" y="4064"/>
                    </a:lnTo>
                    <a:lnTo>
                      <a:pt x="151612" y="3746"/>
                    </a:lnTo>
                    <a:lnTo>
                      <a:pt x="151612" y="3098"/>
                    </a:lnTo>
                    <a:lnTo>
                      <a:pt x="151638" y="2743"/>
                    </a:lnTo>
                    <a:lnTo>
                      <a:pt x="151638" y="2514"/>
                    </a:lnTo>
                    <a:lnTo>
                      <a:pt x="151460" y="2476"/>
                    </a:lnTo>
                    <a:lnTo>
                      <a:pt x="151345" y="2870"/>
                    </a:lnTo>
                    <a:lnTo>
                      <a:pt x="151269" y="3124"/>
                    </a:lnTo>
                    <a:lnTo>
                      <a:pt x="150990" y="3238"/>
                    </a:lnTo>
                    <a:lnTo>
                      <a:pt x="150723" y="3251"/>
                    </a:lnTo>
                    <a:lnTo>
                      <a:pt x="149453" y="3251"/>
                    </a:lnTo>
                    <a:lnTo>
                      <a:pt x="149453" y="3009"/>
                    </a:lnTo>
                    <a:lnTo>
                      <a:pt x="149453" y="749"/>
                    </a:lnTo>
                    <a:lnTo>
                      <a:pt x="150939" y="749"/>
                    </a:lnTo>
                    <a:lnTo>
                      <a:pt x="151130" y="825"/>
                    </a:lnTo>
                    <a:lnTo>
                      <a:pt x="151574" y="939"/>
                    </a:lnTo>
                    <a:lnTo>
                      <a:pt x="151676" y="1257"/>
                    </a:lnTo>
                    <a:lnTo>
                      <a:pt x="151752" y="1676"/>
                    </a:lnTo>
                    <a:lnTo>
                      <a:pt x="151930" y="1701"/>
                    </a:lnTo>
                    <a:close/>
                  </a:path>
                  <a:path extrusionOk="0" h="8889" w="228600">
                    <a:moveTo>
                      <a:pt x="156070" y="3492"/>
                    </a:moveTo>
                    <a:lnTo>
                      <a:pt x="155549" y="3009"/>
                    </a:lnTo>
                    <a:lnTo>
                      <a:pt x="155257" y="2743"/>
                    </a:lnTo>
                    <a:lnTo>
                      <a:pt x="155194" y="5778"/>
                    </a:lnTo>
                    <a:lnTo>
                      <a:pt x="155054" y="6223"/>
                    </a:lnTo>
                    <a:lnTo>
                      <a:pt x="153492" y="6223"/>
                    </a:lnTo>
                    <a:lnTo>
                      <a:pt x="153162" y="5410"/>
                    </a:lnTo>
                    <a:lnTo>
                      <a:pt x="153187" y="3492"/>
                    </a:lnTo>
                    <a:lnTo>
                      <a:pt x="153555" y="3009"/>
                    </a:lnTo>
                    <a:lnTo>
                      <a:pt x="155003" y="3009"/>
                    </a:lnTo>
                    <a:lnTo>
                      <a:pt x="155155" y="3492"/>
                    </a:lnTo>
                    <a:lnTo>
                      <a:pt x="155194" y="5778"/>
                    </a:lnTo>
                    <a:lnTo>
                      <a:pt x="155194" y="2743"/>
                    </a:lnTo>
                    <a:lnTo>
                      <a:pt x="153212" y="2743"/>
                    </a:lnTo>
                    <a:lnTo>
                      <a:pt x="152412" y="3492"/>
                    </a:lnTo>
                    <a:lnTo>
                      <a:pt x="152361" y="5778"/>
                    </a:lnTo>
                    <a:lnTo>
                      <a:pt x="153162" y="6489"/>
                    </a:lnTo>
                    <a:lnTo>
                      <a:pt x="155308" y="6489"/>
                    </a:lnTo>
                    <a:lnTo>
                      <a:pt x="155562" y="6223"/>
                    </a:lnTo>
                    <a:lnTo>
                      <a:pt x="155994" y="5778"/>
                    </a:lnTo>
                    <a:lnTo>
                      <a:pt x="156070" y="3492"/>
                    </a:lnTo>
                    <a:close/>
                  </a:path>
                  <a:path extrusionOk="0" h="8889" w="228600">
                    <a:moveTo>
                      <a:pt x="160401" y="3492"/>
                    </a:moveTo>
                    <a:lnTo>
                      <a:pt x="159880" y="3009"/>
                    </a:lnTo>
                    <a:lnTo>
                      <a:pt x="159588" y="2743"/>
                    </a:lnTo>
                    <a:lnTo>
                      <a:pt x="159524" y="5778"/>
                    </a:lnTo>
                    <a:lnTo>
                      <a:pt x="159385" y="6223"/>
                    </a:lnTo>
                    <a:lnTo>
                      <a:pt x="157822" y="6223"/>
                    </a:lnTo>
                    <a:lnTo>
                      <a:pt x="157492" y="5410"/>
                    </a:lnTo>
                    <a:lnTo>
                      <a:pt x="157530" y="3492"/>
                    </a:lnTo>
                    <a:lnTo>
                      <a:pt x="157886" y="3009"/>
                    </a:lnTo>
                    <a:lnTo>
                      <a:pt x="159334" y="3009"/>
                    </a:lnTo>
                    <a:lnTo>
                      <a:pt x="159486" y="3492"/>
                    </a:lnTo>
                    <a:lnTo>
                      <a:pt x="159524" y="5778"/>
                    </a:lnTo>
                    <a:lnTo>
                      <a:pt x="159524" y="2743"/>
                    </a:lnTo>
                    <a:lnTo>
                      <a:pt x="157543" y="2743"/>
                    </a:lnTo>
                    <a:lnTo>
                      <a:pt x="156730" y="3492"/>
                    </a:lnTo>
                    <a:lnTo>
                      <a:pt x="156692" y="5778"/>
                    </a:lnTo>
                    <a:lnTo>
                      <a:pt x="157492" y="6489"/>
                    </a:lnTo>
                    <a:lnTo>
                      <a:pt x="159639" y="6489"/>
                    </a:lnTo>
                    <a:lnTo>
                      <a:pt x="159893" y="6223"/>
                    </a:lnTo>
                    <a:lnTo>
                      <a:pt x="160312" y="5778"/>
                    </a:lnTo>
                    <a:lnTo>
                      <a:pt x="160401" y="3492"/>
                    </a:lnTo>
                    <a:close/>
                  </a:path>
                  <a:path extrusionOk="0" h="8889" w="228600">
                    <a:moveTo>
                      <a:pt x="165188" y="6096"/>
                    </a:moveTo>
                    <a:lnTo>
                      <a:pt x="164858" y="6096"/>
                    </a:lnTo>
                    <a:lnTo>
                      <a:pt x="164503" y="6083"/>
                    </a:lnTo>
                    <a:lnTo>
                      <a:pt x="164490" y="2997"/>
                    </a:lnTo>
                    <a:lnTo>
                      <a:pt x="164490" y="2819"/>
                    </a:lnTo>
                    <a:lnTo>
                      <a:pt x="164426" y="0"/>
                    </a:lnTo>
                    <a:lnTo>
                      <a:pt x="164096" y="165"/>
                    </a:lnTo>
                    <a:lnTo>
                      <a:pt x="163410" y="406"/>
                    </a:lnTo>
                    <a:lnTo>
                      <a:pt x="163830" y="762"/>
                    </a:lnTo>
                    <a:lnTo>
                      <a:pt x="163830" y="2819"/>
                    </a:lnTo>
                    <a:lnTo>
                      <a:pt x="163830" y="5753"/>
                    </a:lnTo>
                    <a:lnTo>
                      <a:pt x="163614" y="5969"/>
                    </a:lnTo>
                    <a:lnTo>
                      <a:pt x="163322" y="6057"/>
                    </a:lnTo>
                    <a:lnTo>
                      <a:pt x="162204" y="6057"/>
                    </a:lnTo>
                    <a:lnTo>
                      <a:pt x="161772" y="5295"/>
                    </a:lnTo>
                    <a:lnTo>
                      <a:pt x="161874" y="3517"/>
                    </a:lnTo>
                    <a:lnTo>
                      <a:pt x="163830" y="5753"/>
                    </a:lnTo>
                    <a:lnTo>
                      <a:pt x="163830" y="2819"/>
                    </a:lnTo>
                    <a:lnTo>
                      <a:pt x="163487" y="2730"/>
                    </a:lnTo>
                    <a:lnTo>
                      <a:pt x="161963" y="2730"/>
                    </a:lnTo>
                    <a:lnTo>
                      <a:pt x="161074" y="3467"/>
                    </a:lnTo>
                    <a:lnTo>
                      <a:pt x="161048" y="5753"/>
                    </a:lnTo>
                    <a:lnTo>
                      <a:pt x="161683" y="6502"/>
                    </a:lnTo>
                    <a:lnTo>
                      <a:pt x="163093" y="6502"/>
                    </a:lnTo>
                    <a:lnTo>
                      <a:pt x="163410" y="6350"/>
                    </a:lnTo>
                    <a:lnTo>
                      <a:pt x="163791" y="6083"/>
                    </a:lnTo>
                    <a:lnTo>
                      <a:pt x="163880" y="6565"/>
                    </a:lnTo>
                    <a:lnTo>
                      <a:pt x="164045" y="6540"/>
                    </a:lnTo>
                    <a:lnTo>
                      <a:pt x="164744" y="6350"/>
                    </a:lnTo>
                    <a:lnTo>
                      <a:pt x="165112" y="6286"/>
                    </a:lnTo>
                    <a:lnTo>
                      <a:pt x="165188" y="6096"/>
                    </a:lnTo>
                    <a:close/>
                  </a:path>
                  <a:path extrusionOk="0" h="8889" w="228600">
                    <a:moveTo>
                      <a:pt x="171361" y="4000"/>
                    </a:moveTo>
                    <a:lnTo>
                      <a:pt x="170789" y="3492"/>
                    </a:lnTo>
                    <a:lnTo>
                      <a:pt x="169214" y="2501"/>
                    </a:lnTo>
                    <a:lnTo>
                      <a:pt x="168783" y="2133"/>
                    </a:lnTo>
                    <a:lnTo>
                      <a:pt x="168783" y="1193"/>
                    </a:lnTo>
                    <a:lnTo>
                      <a:pt x="168960" y="622"/>
                    </a:lnTo>
                    <a:lnTo>
                      <a:pt x="170700" y="622"/>
                    </a:lnTo>
                    <a:lnTo>
                      <a:pt x="170929" y="1193"/>
                    </a:lnTo>
                    <a:lnTo>
                      <a:pt x="171043" y="1638"/>
                    </a:lnTo>
                    <a:lnTo>
                      <a:pt x="171246" y="1663"/>
                    </a:lnTo>
                    <a:lnTo>
                      <a:pt x="171259" y="1206"/>
                    </a:lnTo>
                    <a:lnTo>
                      <a:pt x="171183" y="736"/>
                    </a:lnTo>
                    <a:lnTo>
                      <a:pt x="171107" y="508"/>
                    </a:lnTo>
                    <a:lnTo>
                      <a:pt x="170903" y="495"/>
                    </a:lnTo>
                    <a:lnTo>
                      <a:pt x="170573" y="393"/>
                    </a:lnTo>
                    <a:lnTo>
                      <a:pt x="170243" y="342"/>
                    </a:lnTo>
                    <a:lnTo>
                      <a:pt x="168808" y="342"/>
                    </a:lnTo>
                    <a:lnTo>
                      <a:pt x="168160" y="1028"/>
                    </a:lnTo>
                    <a:lnTo>
                      <a:pt x="168160" y="2603"/>
                    </a:lnTo>
                    <a:lnTo>
                      <a:pt x="168681" y="3111"/>
                    </a:lnTo>
                    <a:lnTo>
                      <a:pt x="169113" y="3416"/>
                    </a:lnTo>
                    <a:lnTo>
                      <a:pt x="170624" y="4368"/>
                    </a:lnTo>
                    <a:lnTo>
                      <a:pt x="170700" y="4800"/>
                    </a:lnTo>
                    <a:lnTo>
                      <a:pt x="170700" y="5740"/>
                    </a:lnTo>
                    <a:lnTo>
                      <a:pt x="170332" y="6235"/>
                    </a:lnTo>
                    <a:lnTo>
                      <a:pt x="168554" y="6235"/>
                    </a:lnTo>
                    <a:lnTo>
                      <a:pt x="168186" y="5346"/>
                    </a:lnTo>
                    <a:lnTo>
                      <a:pt x="168046" y="4889"/>
                    </a:lnTo>
                    <a:lnTo>
                      <a:pt x="167868" y="4864"/>
                    </a:lnTo>
                    <a:lnTo>
                      <a:pt x="167843" y="5346"/>
                    </a:lnTo>
                    <a:lnTo>
                      <a:pt x="167957" y="5981"/>
                    </a:lnTo>
                    <a:lnTo>
                      <a:pt x="168071" y="6172"/>
                    </a:lnTo>
                    <a:lnTo>
                      <a:pt x="168236" y="6273"/>
                    </a:lnTo>
                    <a:lnTo>
                      <a:pt x="168706" y="6502"/>
                    </a:lnTo>
                    <a:lnTo>
                      <a:pt x="169468" y="6502"/>
                    </a:lnTo>
                    <a:lnTo>
                      <a:pt x="170624" y="6502"/>
                    </a:lnTo>
                    <a:lnTo>
                      <a:pt x="171361" y="5829"/>
                    </a:lnTo>
                    <a:lnTo>
                      <a:pt x="171361" y="4000"/>
                    </a:lnTo>
                    <a:close/>
                  </a:path>
                  <a:path extrusionOk="0" h="8889" w="228600">
                    <a:moveTo>
                      <a:pt x="175082" y="3263"/>
                    </a:moveTo>
                    <a:lnTo>
                      <a:pt x="174853" y="3022"/>
                    </a:lnTo>
                    <a:lnTo>
                      <a:pt x="174574" y="2730"/>
                    </a:lnTo>
                    <a:lnTo>
                      <a:pt x="174282" y="2730"/>
                    </a:lnTo>
                    <a:lnTo>
                      <a:pt x="174282" y="3784"/>
                    </a:lnTo>
                    <a:lnTo>
                      <a:pt x="174078" y="3822"/>
                    </a:lnTo>
                    <a:lnTo>
                      <a:pt x="172732" y="3822"/>
                    </a:lnTo>
                    <a:lnTo>
                      <a:pt x="172732" y="3492"/>
                    </a:lnTo>
                    <a:lnTo>
                      <a:pt x="173189" y="3022"/>
                    </a:lnTo>
                    <a:lnTo>
                      <a:pt x="174218" y="3022"/>
                    </a:lnTo>
                    <a:lnTo>
                      <a:pt x="174282" y="3784"/>
                    </a:lnTo>
                    <a:lnTo>
                      <a:pt x="174282" y="2730"/>
                    </a:lnTo>
                    <a:lnTo>
                      <a:pt x="172745" y="2730"/>
                    </a:lnTo>
                    <a:lnTo>
                      <a:pt x="172148" y="3492"/>
                    </a:lnTo>
                    <a:lnTo>
                      <a:pt x="172123" y="5524"/>
                    </a:lnTo>
                    <a:lnTo>
                      <a:pt x="172681" y="6261"/>
                    </a:lnTo>
                    <a:lnTo>
                      <a:pt x="173113" y="6502"/>
                    </a:lnTo>
                    <a:lnTo>
                      <a:pt x="174155" y="6502"/>
                    </a:lnTo>
                    <a:lnTo>
                      <a:pt x="174790" y="6248"/>
                    </a:lnTo>
                    <a:lnTo>
                      <a:pt x="174917" y="5994"/>
                    </a:lnTo>
                    <a:lnTo>
                      <a:pt x="175006" y="5524"/>
                    </a:lnTo>
                    <a:lnTo>
                      <a:pt x="174663" y="5892"/>
                    </a:lnTo>
                    <a:lnTo>
                      <a:pt x="174396" y="5994"/>
                    </a:lnTo>
                    <a:lnTo>
                      <a:pt x="173164" y="5994"/>
                    </a:lnTo>
                    <a:lnTo>
                      <a:pt x="172631" y="5232"/>
                    </a:lnTo>
                    <a:lnTo>
                      <a:pt x="172631" y="4089"/>
                    </a:lnTo>
                    <a:lnTo>
                      <a:pt x="175006" y="4076"/>
                    </a:lnTo>
                    <a:lnTo>
                      <a:pt x="175082" y="3822"/>
                    </a:lnTo>
                    <a:lnTo>
                      <a:pt x="175082" y="3263"/>
                    </a:lnTo>
                    <a:close/>
                  </a:path>
                  <a:path extrusionOk="0" h="8889" w="228600">
                    <a:moveTo>
                      <a:pt x="178777" y="5575"/>
                    </a:moveTo>
                    <a:lnTo>
                      <a:pt x="178676" y="5422"/>
                    </a:lnTo>
                    <a:lnTo>
                      <a:pt x="178409" y="5740"/>
                    </a:lnTo>
                    <a:lnTo>
                      <a:pt x="178142" y="5981"/>
                    </a:lnTo>
                    <a:lnTo>
                      <a:pt x="176682" y="5981"/>
                    </a:lnTo>
                    <a:lnTo>
                      <a:pt x="176199" y="5168"/>
                    </a:lnTo>
                    <a:lnTo>
                      <a:pt x="176199" y="3530"/>
                    </a:lnTo>
                    <a:lnTo>
                      <a:pt x="176796" y="3022"/>
                    </a:lnTo>
                    <a:lnTo>
                      <a:pt x="177787" y="3022"/>
                    </a:lnTo>
                    <a:lnTo>
                      <a:pt x="178117" y="3263"/>
                    </a:lnTo>
                    <a:lnTo>
                      <a:pt x="178320" y="3505"/>
                    </a:lnTo>
                    <a:lnTo>
                      <a:pt x="178549" y="3568"/>
                    </a:lnTo>
                    <a:lnTo>
                      <a:pt x="178638" y="3390"/>
                    </a:lnTo>
                    <a:lnTo>
                      <a:pt x="178638" y="3098"/>
                    </a:lnTo>
                    <a:lnTo>
                      <a:pt x="178562" y="2933"/>
                    </a:lnTo>
                    <a:lnTo>
                      <a:pt x="178257" y="2768"/>
                    </a:lnTo>
                    <a:lnTo>
                      <a:pt x="177901" y="2730"/>
                    </a:lnTo>
                    <a:lnTo>
                      <a:pt x="176225" y="2730"/>
                    </a:lnTo>
                    <a:lnTo>
                      <a:pt x="175552" y="3759"/>
                    </a:lnTo>
                    <a:lnTo>
                      <a:pt x="175552" y="5295"/>
                    </a:lnTo>
                    <a:lnTo>
                      <a:pt x="175755" y="5715"/>
                    </a:lnTo>
                    <a:lnTo>
                      <a:pt x="176060" y="6045"/>
                    </a:lnTo>
                    <a:lnTo>
                      <a:pt x="176377" y="6337"/>
                    </a:lnTo>
                    <a:lnTo>
                      <a:pt x="176809" y="6489"/>
                    </a:lnTo>
                    <a:lnTo>
                      <a:pt x="177812" y="6489"/>
                    </a:lnTo>
                    <a:lnTo>
                      <a:pt x="178473" y="6235"/>
                    </a:lnTo>
                    <a:lnTo>
                      <a:pt x="178777" y="5575"/>
                    </a:lnTo>
                    <a:close/>
                  </a:path>
                  <a:path extrusionOk="0" h="8889" w="228600">
                    <a:moveTo>
                      <a:pt x="183286" y="6223"/>
                    </a:moveTo>
                    <a:lnTo>
                      <a:pt x="183273" y="6045"/>
                    </a:lnTo>
                    <a:lnTo>
                      <a:pt x="183108" y="6032"/>
                    </a:lnTo>
                    <a:lnTo>
                      <a:pt x="182981" y="6045"/>
                    </a:lnTo>
                    <a:lnTo>
                      <a:pt x="182626" y="6045"/>
                    </a:lnTo>
                    <a:lnTo>
                      <a:pt x="182600" y="5778"/>
                    </a:lnTo>
                    <a:lnTo>
                      <a:pt x="182600" y="3263"/>
                    </a:lnTo>
                    <a:lnTo>
                      <a:pt x="182626" y="2794"/>
                    </a:lnTo>
                    <a:lnTo>
                      <a:pt x="182359" y="2819"/>
                    </a:lnTo>
                    <a:lnTo>
                      <a:pt x="181864" y="2895"/>
                    </a:lnTo>
                    <a:lnTo>
                      <a:pt x="181495" y="2895"/>
                    </a:lnTo>
                    <a:lnTo>
                      <a:pt x="181444" y="3060"/>
                    </a:lnTo>
                    <a:lnTo>
                      <a:pt x="181610" y="3149"/>
                    </a:lnTo>
                    <a:lnTo>
                      <a:pt x="181876" y="3263"/>
                    </a:lnTo>
                    <a:lnTo>
                      <a:pt x="181927" y="5575"/>
                    </a:lnTo>
                    <a:lnTo>
                      <a:pt x="181876" y="5715"/>
                    </a:lnTo>
                    <a:lnTo>
                      <a:pt x="181749" y="5829"/>
                    </a:lnTo>
                    <a:lnTo>
                      <a:pt x="181559" y="5981"/>
                    </a:lnTo>
                    <a:lnTo>
                      <a:pt x="181267" y="6083"/>
                    </a:lnTo>
                    <a:lnTo>
                      <a:pt x="180352" y="6083"/>
                    </a:lnTo>
                    <a:lnTo>
                      <a:pt x="180213" y="5676"/>
                    </a:lnTo>
                    <a:lnTo>
                      <a:pt x="180213" y="5067"/>
                    </a:lnTo>
                    <a:lnTo>
                      <a:pt x="180213" y="2946"/>
                    </a:lnTo>
                    <a:lnTo>
                      <a:pt x="180238" y="2794"/>
                    </a:lnTo>
                    <a:lnTo>
                      <a:pt x="179959" y="2806"/>
                    </a:lnTo>
                    <a:lnTo>
                      <a:pt x="179603" y="2895"/>
                    </a:lnTo>
                    <a:lnTo>
                      <a:pt x="179197" y="2895"/>
                    </a:lnTo>
                    <a:lnTo>
                      <a:pt x="179120" y="3048"/>
                    </a:lnTo>
                    <a:lnTo>
                      <a:pt x="179285" y="3149"/>
                    </a:lnTo>
                    <a:lnTo>
                      <a:pt x="179552" y="3263"/>
                    </a:lnTo>
                    <a:lnTo>
                      <a:pt x="179552" y="6108"/>
                    </a:lnTo>
                    <a:lnTo>
                      <a:pt x="179844" y="6489"/>
                    </a:lnTo>
                    <a:lnTo>
                      <a:pt x="181152" y="6489"/>
                    </a:lnTo>
                    <a:lnTo>
                      <a:pt x="181864" y="6045"/>
                    </a:lnTo>
                    <a:lnTo>
                      <a:pt x="181927" y="6515"/>
                    </a:lnTo>
                    <a:lnTo>
                      <a:pt x="182359" y="6413"/>
                    </a:lnTo>
                    <a:lnTo>
                      <a:pt x="182867" y="6337"/>
                    </a:lnTo>
                    <a:lnTo>
                      <a:pt x="183286" y="6223"/>
                    </a:lnTo>
                    <a:close/>
                  </a:path>
                  <a:path extrusionOk="0" h="8889" w="228600">
                    <a:moveTo>
                      <a:pt x="186283" y="2882"/>
                    </a:moveTo>
                    <a:lnTo>
                      <a:pt x="186118" y="2743"/>
                    </a:lnTo>
                    <a:lnTo>
                      <a:pt x="185547" y="2743"/>
                    </a:lnTo>
                    <a:lnTo>
                      <a:pt x="185229" y="3022"/>
                    </a:lnTo>
                    <a:lnTo>
                      <a:pt x="184912" y="3276"/>
                    </a:lnTo>
                    <a:lnTo>
                      <a:pt x="184886" y="2641"/>
                    </a:lnTo>
                    <a:lnTo>
                      <a:pt x="184594" y="2755"/>
                    </a:lnTo>
                    <a:lnTo>
                      <a:pt x="184111" y="2971"/>
                    </a:lnTo>
                    <a:lnTo>
                      <a:pt x="183870" y="3073"/>
                    </a:lnTo>
                    <a:lnTo>
                      <a:pt x="183896" y="3213"/>
                    </a:lnTo>
                    <a:lnTo>
                      <a:pt x="184226" y="3429"/>
                    </a:lnTo>
                    <a:lnTo>
                      <a:pt x="184226" y="3810"/>
                    </a:lnTo>
                    <a:lnTo>
                      <a:pt x="184226" y="6096"/>
                    </a:lnTo>
                    <a:lnTo>
                      <a:pt x="183718" y="6172"/>
                    </a:lnTo>
                    <a:lnTo>
                      <a:pt x="183680" y="6362"/>
                    </a:lnTo>
                    <a:lnTo>
                      <a:pt x="184238" y="6362"/>
                    </a:lnTo>
                    <a:lnTo>
                      <a:pt x="184861" y="6362"/>
                    </a:lnTo>
                    <a:lnTo>
                      <a:pt x="185534" y="6388"/>
                    </a:lnTo>
                    <a:lnTo>
                      <a:pt x="185623" y="6210"/>
                    </a:lnTo>
                    <a:lnTo>
                      <a:pt x="185242" y="6146"/>
                    </a:lnTo>
                    <a:lnTo>
                      <a:pt x="184899" y="6108"/>
                    </a:lnTo>
                    <a:lnTo>
                      <a:pt x="184886" y="3848"/>
                    </a:lnTo>
                    <a:lnTo>
                      <a:pt x="184912" y="3581"/>
                    </a:lnTo>
                    <a:lnTo>
                      <a:pt x="185077" y="3390"/>
                    </a:lnTo>
                    <a:lnTo>
                      <a:pt x="185458" y="3302"/>
                    </a:lnTo>
                    <a:lnTo>
                      <a:pt x="185585" y="3352"/>
                    </a:lnTo>
                    <a:lnTo>
                      <a:pt x="185724" y="3441"/>
                    </a:lnTo>
                    <a:lnTo>
                      <a:pt x="186042" y="3505"/>
                    </a:lnTo>
                    <a:lnTo>
                      <a:pt x="186283" y="3403"/>
                    </a:lnTo>
                    <a:lnTo>
                      <a:pt x="186283" y="2882"/>
                    </a:lnTo>
                    <a:close/>
                  </a:path>
                  <a:path extrusionOk="0" h="8889" w="228600">
                    <a:moveTo>
                      <a:pt x="187921" y="1600"/>
                    </a:moveTo>
                    <a:lnTo>
                      <a:pt x="187909" y="1003"/>
                    </a:lnTo>
                    <a:lnTo>
                      <a:pt x="187744" y="800"/>
                    </a:lnTo>
                    <a:lnTo>
                      <a:pt x="187198" y="800"/>
                    </a:lnTo>
                    <a:lnTo>
                      <a:pt x="186994" y="1003"/>
                    </a:lnTo>
                    <a:lnTo>
                      <a:pt x="187058" y="1600"/>
                    </a:lnTo>
                    <a:lnTo>
                      <a:pt x="187172" y="1739"/>
                    </a:lnTo>
                    <a:lnTo>
                      <a:pt x="187693" y="1739"/>
                    </a:lnTo>
                    <a:lnTo>
                      <a:pt x="187921" y="1600"/>
                    </a:lnTo>
                    <a:close/>
                  </a:path>
                  <a:path extrusionOk="0" h="8889" w="228600">
                    <a:moveTo>
                      <a:pt x="188417" y="6362"/>
                    </a:moveTo>
                    <a:lnTo>
                      <a:pt x="188353" y="6159"/>
                    </a:lnTo>
                    <a:lnTo>
                      <a:pt x="187858" y="6108"/>
                    </a:lnTo>
                    <a:lnTo>
                      <a:pt x="187858" y="2616"/>
                    </a:lnTo>
                    <a:lnTo>
                      <a:pt x="187579" y="2743"/>
                    </a:lnTo>
                    <a:lnTo>
                      <a:pt x="186817" y="3073"/>
                    </a:lnTo>
                    <a:lnTo>
                      <a:pt x="187134" y="3403"/>
                    </a:lnTo>
                    <a:lnTo>
                      <a:pt x="187172" y="6108"/>
                    </a:lnTo>
                    <a:lnTo>
                      <a:pt x="186651" y="6159"/>
                    </a:lnTo>
                    <a:lnTo>
                      <a:pt x="186664" y="6388"/>
                    </a:lnTo>
                    <a:lnTo>
                      <a:pt x="187820" y="6362"/>
                    </a:lnTo>
                    <a:lnTo>
                      <a:pt x="188341" y="6388"/>
                    </a:lnTo>
                    <a:close/>
                  </a:path>
                  <a:path extrusionOk="0" h="8889" w="228600">
                    <a:moveTo>
                      <a:pt x="191300" y="2946"/>
                    </a:moveTo>
                    <a:lnTo>
                      <a:pt x="190055" y="2870"/>
                    </a:lnTo>
                    <a:lnTo>
                      <a:pt x="190042" y="2298"/>
                    </a:lnTo>
                    <a:lnTo>
                      <a:pt x="189903" y="2235"/>
                    </a:lnTo>
                    <a:lnTo>
                      <a:pt x="189776" y="2438"/>
                    </a:lnTo>
                    <a:lnTo>
                      <a:pt x="189598" y="2654"/>
                    </a:lnTo>
                    <a:lnTo>
                      <a:pt x="189407" y="2857"/>
                    </a:lnTo>
                    <a:lnTo>
                      <a:pt x="189166" y="2971"/>
                    </a:lnTo>
                    <a:lnTo>
                      <a:pt x="188912" y="3035"/>
                    </a:lnTo>
                    <a:lnTo>
                      <a:pt x="188887" y="3200"/>
                    </a:lnTo>
                    <a:lnTo>
                      <a:pt x="189357" y="3238"/>
                    </a:lnTo>
                    <a:lnTo>
                      <a:pt x="189382" y="6057"/>
                    </a:lnTo>
                    <a:lnTo>
                      <a:pt x="189534" y="6515"/>
                    </a:lnTo>
                    <a:lnTo>
                      <a:pt x="190741" y="6515"/>
                    </a:lnTo>
                    <a:lnTo>
                      <a:pt x="191071" y="6273"/>
                    </a:lnTo>
                    <a:lnTo>
                      <a:pt x="191236" y="6070"/>
                    </a:lnTo>
                    <a:lnTo>
                      <a:pt x="191211" y="5943"/>
                    </a:lnTo>
                    <a:lnTo>
                      <a:pt x="190995" y="6045"/>
                    </a:lnTo>
                    <a:lnTo>
                      <a:pt x="190779" y="6096"/>
                    </a:lnTo>
                    <a:lnTo>
                      <a:pt x="190093" y="6096"/>
                    </a:lnTo>
                    <a:lnTo>
                      <a:pt x="190042" y="5626"/>
                    </a:lnTo>
                    <a:lnTo>
                      <a:pt x="190042" y="3238"/>
                    </a:lnTo>
                    <a:lnTo>
                      <a:pt x="190195" y="3238"/>
                    </a:lnTo>
                    <a:lnTo>
                      <a:pt x="191198" y="3238"/>
                    </a:lnTo>
                    <a:lnTo>
                      <a:pt x="191300" y="2946"/>
                    </a:lnTo>
                    <a:close/>
                  </a:path>
                  <a:path extrusionOk="0" h="8889" w="228600">
                    <a:moveTo>
                      <a:pt x="195440" y="2997"/>
                    </a:moveTo>
                    <a:lnTo>
                      <a:pt x="195414" y="2857"/>
                    </a:lnTo>
                    <a:lnTo>
                      <a:pt x="195110" y="2857"/>
                    </a:lnTo>
                    <a:lnTo>
                      <a:pt x="194183" y="2857"/>
                    </a:lnTo>
                    <a:lnTo>
                      <a:pt x="193878" y="2832"/>
                    </a:lnTo>
                    <a:lnTo>
                      <a:pt x="193814" y="2997"/>
                    </a:lnTo>
                    <a:lnTo>
                      <a:pt x="194322" y="3124"/>
                    </a:lnTo>
                    <a:lnTo>
                      <a:pt x="194360" y="3365"/>
                    </a:lnTo>
                    <a:lnTo>
                      <a:pt x="194259" y="3670"/>
                    </a:lnTo>
                    <a:lnTo>
                      <a:pt x="194068" y="4140"/>
                    </a:lnTo>
                    <a:lnTo>
                      <a:pt x="193586" y="5219"/>
                    </a:lnTo>
                    <a:lnTo>
                      <a:pt x="193433" y="5499"/>
                    </a:lnTo>
                    <a:lnTo>
                      <a:pt x="192862" y="4038"/>
                    </a:lnTo>
                    <a:lnTo>
                      <a:pt x="192824" y="3898"/>
                    </a:lnTo>
                    <a:lnTo>
                      <a:pt x="192608" y="3327"/>
                    </a:lnTo>
                    <a:lnTo>
                      <a:pt x="192608" y="3149"/>
                    </a:lnTo>
                    <a:lnTo>
                      <a:pt x="193052" y="3060"/>
                    </a:lnTo>
                    <a:lnTo>
                      <a:pt x="193090" y="2857"/>
                    </a:lnTo>
                    <a:lnTo>
                      <a:pt x="192735" y="2857"/>
                    </a:lnTo>
                    <a:lnTo>
                      <a:pt x="191681" y="2857"/>
                    </a:lnTo>
                    <a:lnTo>
                      <a:pt x="191401" y="2832"/>
                    </a:lnTo>
                    <a:lnTo>
                      <a:pt x="191312" y="2997"/>
                    </a:lnTo>
                    <a:lnTo>
                      <a:pt x="191909" y="3162"/>
                    </a:lnTo>
                    <a:lnTo>
                      <a:pt x="191960" y="3365"/>
                    </a:lnTo>
                    <a:lnTo>
                      <a:pt x="192938" y="6032"/>
                    </a:lnTo>
                    <a:lnTo>
                      <a:pt x="192963" y="6426"/>
                    </a:lnTo>
                    <a:lnTo>
                      <a:pt x="192913" y="6629"/>
                    </a:lnTo>
                    <a:lnTo>
                      <a:pt x="192798" y="6908"/>
                    </a:lnTo>
                    <a:lnTo>
                      <a:pt x="192608" y="7289"/>
                    </a:lnTo>
                    <a:lnTo>
                      <a:pt x="192354" y="7696"/>
                    </a:lnTo>
                    <a:lnTo>
                      <a:pt x="192214" y="7848"/>
                    </a:lnTo>
                    <a:lnTo>
                      <a:pt x="191693" y="7848"/>
                    </a:lnTo>
                    <a:lnTo>
                      <a:pt x="191541" y="7962"/>
                    </a:lnTo>
                    <a:lnTo>
                      <a:pt x="191541" y="8204"/>
                    </a:lnTo>
                    <a:lnTo>
                      <a:pt x="191541" y="8432"/>
                    </a:lnTo>
                    <a:lnTo>
                      <a:pt x="191681" y="8585"/>
                    </a:lnTo>
                    <a:lnTo>
                      <a:pt x="192138" y="8585"/>
                    </a:lnTo>
                    <a:lnTo>
                      <a:pt x="192341" y="8496"/>
                    </a:lnTo>
                    <a:lnTo>
                      <a:pt x="192506" y="8166"/>
                    </a:lnTo>
                    <a:lnTo>
                      <a:pt x="192951" y="7188"/>
                    </a:lnTo>
                    <a:lnTo>
                      <a:pt x="193675" y="5651"/>
                    </a:lnTo>
                    <a:lnTo>
                      <a:pt x="194767" y="3390"/>
                    </a:lnTo>
                    <a:lnTo>
                      <a:pt x="194932" y="3136"/>
                    </a:lnTo>
                    <a:lnTo>
                      <a:pt x="195364" y="3060"/>
                    </a:lnTo>
                    <a:close/>
                  </a:path>
                  <a:path extrusionOk="0" h="8889" w="228600">
                    <a:moveTo>
                      <a:pt x="200139" y="647"/>
                    </a:moveTo>
                    <a:lnTo>
                      <a:pt x="200113" y="508"/>
                    </a:lnTo>
                    <a:lnTo>
                      <a:pt x="199618" y="469"/>
                    </a:lnTo>
                    <a:lnTo>
                      <a:pt x="199326" y="508"/>
                    </a:lnTo>
                    <a:lnTo>
                      <a:pt x="198589" y="508"/>
                    </a:lnTo>
                    <a:lnTo>
                      <a:pt x="198297" y="469"/>
                    </a:lnTo>
                    <a:lnTo>
                      <a:pt x="197840" y="457"/>
                    </a:lnTo>
                    <a:lnTo>
                      <a:pt x="197764" y="647"/>
                    </a:lnTo>
                    <a:lnTo>
                      <a:pt x="198056" y="685"/>
                    </a:lnTo>
                    <a:lnTo>
                      <a:pt x="198577" y="736"/>
                    </a:lnTo>
                    <a:lnTo>
                      <a:pt x="198589" y="876"/>
                    </a:lnTo>
                    <a:lnTo>
                      <a:pt x="198589" y="1841"/>
                    </a:lnTo>
                    <a:lnTo>
                      <a:pt x="198589" y="5943"/>
                    </a:lnTo>
                    <a:lnTo>
                      <a:pt x="198577" y="6070"/>
                    </a:lnTo>
                    <a:lnTo>
                      <a:pt x="197827" y="6172"/>
                    </a:lnTo>
                    <a:lnTo>
                      <a:pt x="197802" y="6350"/>
                    </a:lnTo>
                    <a:lnTo>
                      <a:pt x="198297" y="6375"/>
                    </a:lnTo>
                    <a:lnTo>
                      <a:pt x="198589" y="6350"/>
                    </a:lnTo>
                    <a:lnTo>
                      <a:pt x="199326" y="6350"/>
                    </a:lnTo>
                    <a:lnTo>
                      <a:pt x="199618" y="6375"/>
                    </a:lnTo>
                    <a:lnTo>
                      <a:pt x="200075" y="6388"/>
                    </a:lnTo>
                    <a:lnTo>
                      <a:pt x="200139" y="6197"/>
                    </a:lnTo>
                    <a:lnTo>
                      <a:pt x="199859" y="6146"/>
                    </a:lnTo>
                    <a:lnTo>
                      <a:pt x="199351" y="6070"/>
                    </a:lnTo>
                    <a:lnTo>
                      <a:pt x="199326" y="5943"/>
                    </a:lnTo>
                    <a:lnTo>
                      <a:pt x="199326" y="876"/>
                    </a:lnTo>
                    <a:lnTo>
                      <a:pt x="199351" y="736"/>
                    </a:lnTo>
                    <a:lnTo>
                      <a:pt x="199859" y="685"/>
                    </a:lnTo>
                    <a:lnTo>
                      <a:pt x="200101" y="685"/>
                    </a:lnTo>
                    <a:close/>
                  </a:path>
                  <a:path extrusionOk="0" h="8889" w="228600">
                    <a:moveTo>
                      <a:pt x="204863" y="6210"/>
                    </a:moveTo>
                    <a:lnTo>
                      <a:pt x="204292" y="6096"/>
                    </a:lnTo>
                    <a:lnTo>
                      <a:pt x="204266" y="3251"/>
                    </a:lnTo>
                    <a:lnTo>
                      <a:pt x="203962" y="2743"/>
                    </a:lnTo>
                    <a:lnTo>
                      <a:pt x="202755" y="2743"/>
                    </a:lnTo>
                    <a:lnTo>
                      <a:pt x="202361" y="2959"/>
                    </a:lnTo>
                    <a:lnTo>
                      <a:pt x="201980" y="3187"/>
                    </a:lnTo>
                    <a:lnTo>
                      <a:pt x="201879" y="2882"/>
                    </a:lnTo>
                    <a:lnTo>
                      <a:pt x="201904" y="2667"/>
                    </a:lnTo>
                    <a:lnTo>
                      <a:pt x="201625" y="2755"/>
                    </a:lnTo>
                    <a:lnTo>
                      <a:pt x="201117" y="2971"/>
                    </a:lnTo>
                    <a:lnTo>
                      <a:pt x="200914" y="3048"/>
                    </a:lnTo>
                    <a:lnTo>
                      <a:pt x="200863" y="3175"/>
                    </a:lnTo>
                    <a:lnTo>
                      <a:pt x="201218" y="3429"/>
                    </a:lnTo>
                    <a:lnTo>
                      <a:pt x="201218" y="3810"/>
                    </a:lnTo>
                    <a:lnTo>
                      <a:pt x="201218" y="6096"/>
                    </a:lnTo>
                    <a:lnTo>
                      <a:pt x="200710" y="6172"/>
                    </a:lnTo>
                    <a:lnTo>
                      <a:pt x="200660" y="6362"/>
                    </a:lnTo>
                    <a:lnTo>
                      <a:pt x="201231" y="6362"/>
                    </a:lnTo>
                    <a:lnTo>
                      <a:pt x="201866" y="6362"/>
                    </a:lnTo>
                    <a:lnTo>
                      <a:pt x="202361" y="6388"/>
                    </a:lnTo>
                    <a:lnTo>
                      <a:pt x="202450" y="6210"/>
                    </a:lnTo>
                    <a:lnTo>
                      <a:pt x="201904" y="6096"/>
                    </a:lnTo>
                    <a:lnTo>
                      <a:pt x="201879" y="3759"/>
                    </a:lnTo>
                    <a:lnTo>
                      <a:pt x="201904" y="3632"/>
                    </a:lnTo>
                    <a:lnTo>
                      <a:pt x="202133" y="3302"/>
                    </a:lnTo>
                    <a:lnTo>
                      <a:pt x="202438" y="3162"/>
                    </a:lnTo>
                    <a:lnTo>
                      <a:pt x="203377" y="3162"/>
                    </a:lnTo>
                    <a:lnTo>
                      <a:pt x="203606" y="3543"/>
                    </a:lnTo>
                    <a:lnTo>
                      <a:pt x="203606" y="6096"/>
                    </a:lnTo>
                    <a:lnTo>
                      <a:pt x="203111" y="6172"/>
                    </a:lnTo>
                    <a:lnTo>
                      <a:pt x="203047" y="6362"/>
                    </a:lnTo>
                    <a:lnTo>
                      <a:pt x="203631" y="6362"/>
                    </a:lnTo>
                    <a:lnTo>
                      <a:pt x="204266" y="6362"/>
                    </a:lnTo>
                    <a:lnTo>
                      <a:pt x="204787" y="6388"/>
                    </a:lnTo>
                    <a:lnTo>
                      <a:pt x="204863" y="6210"/>
                    </a:lnTo>
                    <a:close/>
                  </a:path>
                  <a:path extrusionOk="0" h="8889" w="228600">
                    <a:moveTo>
                      <a:pt x="206641" y="1600"/>
                    </a:moveTo>
                    <a:lnTo>
                      <a:pt x="206629" y="1003"/>
                    </a:lnTo>
                    <a:lnTo>
                      <a:pt x="206463" y="800"/>
                    </a:lnTo>
                    <a:lnTo>
                      <a:pt x="205917" y="800"/>
                    </a:lnTo>
                    <a:lnTo>
                      <a:pt x="205714" y="1003"/>
                    </a:lnTo>
                    <a:lnTo>
                      <a:pt x="205778" y="1600"/>
                    </a:lnTo>
                    <a:lnTo>
                      <a:pt x="205892" y="1739"/>
                    </a:lnTo>
                    <a:lnTo>
                      <a:pt x="206413" y="1739"/>
                    </a:lnTo>
                    <a:lnTo>
                      <a:pt x="206641" y="1600"/>
                    </a:lnTo>
                    <a:close/>
                  </a:path>
                  <a:path extrusionOk="0" h="8889" w="228600">
                    <a:moveTo>
                      <a:pt x="207137" y="6362"/>
                    </a:moveTo>
                    <a:lnTo>
                      <a:pt x="207073" y="6159"/>
                    </a:lnTo>
                    <a:lnTo>
                      <a:pt x="206578" y="6108"/>
                    </a:lnTo>
                    <a:lnTo>
                      <a:pt x="206578" y="2616"/>
                    </a:lnTo>
                    <a:lnTo>
                      <a:pt x="206298" y="2743"/>
                    </a:lnTo>
                    <a:lnTo>
                      <a:pt x="205536" y="3073"/>
                    </a:lnTo>
                    <a:lnTo>
                      <a:pt x="205854" y="3403"/>
                    </a:lnTo>
                    <a:lnTo>
                      <a:pt x="205892" y="6108"/>
                    </a:lnTo>
                    <a:lnTo>
                      <a:pt x="205371" y="6159"/>
                    </a:lnTo>
                    <a:lnTo>
                      <a:pt x="205384" y="6388"/>
                    </a:lnTo>
                    <a:lnTo>
                      <a:pt x="206540" y="6362"/>
                    </a:lnTo>
                    <a:lnTo>
                      <a:pt x="207060" y="6388"/>
                    </a:lnTo>
                    <a:close/>
                  </a:path>
                  <a:path extrusionOk="0" h="8889" w="228600">
                    <a:moveTo>
                      <a:pt x="210019" y="2946"/>
                    </a:moveTo>
                    <a:lnTo>
                      <a:pt x="208775" y="2870"/>
                    </a:lnTo>
                    <a:lnTo>
                      <a:pt x="208775" y="2298"/>
                    </a:lnTo>
                    <a:lnTo>
                      <a:pt x="208622" y="2235"/>
                    </a:lnTo>
                    <a:lnTo>
                      <a:pt x="208495" y="2438"/>
                    </a:lnTo>
                    <a:lnTo>
                      <a:pt x="208305" y="2654"/>
                    </a:lnTo>
                    <a:lnTo>
                      <a:pt x="208127" y="2857"/>
                    </a:lnTo>
                    <a:lnTo>
                      <a:pt x="207886" y="2971"/>
                    </a:lnTo>
                    <a:lnTo>
                      <a:pt x="207632" y="3035"/>
                    </a:lnTo>
                    <a:lnTo>
                      <a:pt x="207606" y="3200"/>
                    </a:lnTo>
                    <a:lnTo>
                      <a:pt x="208076" y="3238"/>
                    </a:lnTo>
                    <a:lnTo>
                      <a:pt x="208089" y="6057"/>
                    </a:lnTo>
                    <a:lnTo>
                      <a:pt x="208254" y="6515"/>
                    </a:lnTo>
                    <a:lnTo>
                      <a:pt x="209473" y="6515"/>
                    </a:lnTo>
                    <a:lnTo>
                      <a:pt x="209791" y="6273"/>
                    </a:lnTo>
                    <a:lnTo>
                      <a:pt x="209956" y="6070"/>
                    </a:lnTo>
                    <a:lnTo>
                      <a:pt x="209931" y="5943"/>
                    </a:lnTo>
                    <a:lnTo>
                      <a:pt x="209715" y="6045"/>
                    </a:lnTo>
                    <a:lnTo>
                      <a:pt x="209486" y="6096"/>
                    </a:lnTo>
                    <a:lnTo>
                      <a:pt x="208813" y="6096"/>
                    </a:lnTo>
                    <a:lnTo>
                      <a:pt x="208762" y="5626"/>
                    </a:lnTo>
                    <a:lnTo>
                      <a:pt x="208762" y="3263"/>
                    </a:lnTo>
                    <a:lnTo>
                      <a:pt x="208915" y="3238"/>
                    </a:lnTo>
                    <a:lnTo>
                      <a:pt x="209931" y="3238"/>
                    </a:lnTo>
                    <a:lnTo>
                      <a:pt x="210019" y="2946"/>
                    </a:lnTo>
                    <a:close/>
                  </a:path>
                  <a:path extrusionOk="0" h="8889" w="228600">
                    <a:moveTo>
                      <a:pt x="211658" y="1600"/>
                    </a:moveTo>
                    <a:lnTo>
                      <a:pt x="211645" y="1003"/>
                    </a:lnTo>
                    <a:lnTo>
                      <a:pt x="211493" y="800"/>
                    </a:lnTo>
                    <a:lnTo>
                      <a:pt x="210947" y="800"/>
                    </a:lnTo>
                    <a:lnTo>
                      <a:pt x="210743" y="1003"/>
                    </a:lnTo>
                    <a:lnTo>
                      <a:pt x="210794" y="1600"/>
                    </a:lnTo>
                    <a:lnTo>
                      <a:pt x="210908" y="1739"/>
                    </a:lnTo>
                    <a:lnTo>
                      <a:pt x="211429" y="1739"/>
                    </a:lnTo>
                    <a:lnTo>
                      <a:pt x="211658" y="1600"/>
                    </a:lnTo>
                    <a:close/>
                  </a:path>
                  <a:path extrusionOk="0" h="8889" w="228600">
                    <a:moveTo>
                      <a:pt x="212166" y="6362"/>
                    </a:moveTo>
                    <a:lnTo>
                      <a:pt x="212115" y="6159"/>
                    </a:lnTo>
                    <a:lnTo>
                      <a:pt x="211594" y="6108"/>
                    </a:lnTo>
                    <a:lnTo>
                      <a:pt x="211594" y="2616"/>
                    </a:lnTo>
                    <a:lnTo>
                      <a:pt x="211328" y="2743"/>
                    </a:lnTo>
                    <a:lnTo>
                      <a:pt x="210566" y="3073"/>
                    </a:lnTo>
                    <a:lnTo>
                      <a:pt x="210883" y="3403"/>
                    </a:lnTo>
                    <a:lnTo>
                      <a:pt x="210908" y="6108"/>
                    </a:lnTo>
                    <a:lnTo>
                      <a:pt x="210400" y="6159"/>
                    </a:lnTo>
                    <a:lnTo>
                      <a:pt x="210400" y="6388"/>
                    </a:lnTo>
                    <a:lnTo>
                      <a:pt x="211569" y="6362"/>
                    </a:lnTo>
                    <a:lnTo>
                      <a:pt x="212077" y="6388"/>
                    </a:lnTo>
                    <a:close/>
                  </a:path>
                  <a:path extrusionOk="0" h="8889" w="228600">
                    <a:moveTo>
                      <a:pt x="216014" y="6096"/>
                    </a:moveTo>
                    <a:lnTo>
                      <a:pt x="215963" y="5969"/>
                    </a:lnTo>
                    <a:lnTo>
                      <a:pt x="215823" y="6045"/>
                    </a:lnTo>
                    <a:lnTo>
                      <a:pt x="215684" y="6096"/>
                    </a:lnTo>
                    <a:lnTo>
                      <a:pt x="215265" y="6096"/>
                    </a:lnTo>
                    <a:lnTo>
                      <a:pt x="215201" y="4813"/>
                    </a:lnTo>
                    <a:lnTo>
                      <a:pt x="215239" y="3073"/>
                    </a:lnTo>
                    <a:lnTo>
                      <a:pt x="214947" y="2730"/>
                    </a:lnTo>
                    <a:lnTo>
                      <a:pt x="213664" y="2730"/>
                    </a:lnTo>
                    <a:lnTo>
                      <a:pt x="212661" y="3365"/>
                    </a:lnTo>
                    <a:lnTo>
                      <a:pt x="212712" y="3937"/>
                    </a:lnTo>
                    <a:lnTo>
                      <a:pt x="212915" y="3937"/>
                    </a:lnTo>
                    <a:lnTo>
                      <a:pt x="213156" y="3886"/>
                    </a:lnTo>
                    <a:lnTo>
                      <a:pt x="213385" y="3721"/>
                    </a:lnTo>
                    <a:lnTo>
                      <a:pt x="213398" y="3200"/>
                    </a:lnTo>
                    <a:lnTo>
                      <a:pt x="213715" y="3073"/>
                    </a:lnTo>
                    <a:lnTo>
                      <a:pt x="214503" y="3073"/>
                    </a:lnTo>
                    <a:lnTo>
                      <a:pt x="214566" y="4470"/>
                    </a:lnTo>
                    <a:lnTo>
                      <a:pt x="214566" y="4813"/>
                    </a:lnTo>
                    <a:lnTo>
                      <a:pt x="214541" y="5753"/>
                    </a:lnTo>
                    <a:lnTo>
                      <a:pt x="214388" y="5905"/>
                    </a:lnTo>
                    <a:lnTo>
                      <a:pt x="214071" y="6083"/>
                    </a:lnTo>
                    <a:lnTo>
                      <a:pt x="213436" y="6083"/>
                    </a:lnTo>
                    <a:lnTo>
                      <a:pt x="213334" y="5207"/>
                    </a:lnTo>
                    <a:lnTo>
                      <a:pt x="213601" y="5067"/>
                    </a:lnTo>
                    <a:lnTo>
                      <a:pt x="214122" y="4889"/>
                    </a:lnTo>
                    <a:lnTo>
                      <a:pt x="214414" y="4813"/>
                    </a:lnTo>
                    <a:lnTo>
                      <a:pt x="214566" y="4813"/>
                    </a:lnTo>
                    <a:lnTo>
                      <a:pt x="214566" y="4470"/>
                    </a:lnTo>
                    <a:lnTo>
                      <a:pt x="212826" y="5105"/>
                    </a:lnTo>
                    <a:lnTo>
                      <a:pt x="212699" y="6045"/>
                    </a:lnTo>
                    <a:lnTo>
                      <a:pt x="212915" y="6299"/>
                    </a:lnTo>
                    <a:lnTo>
                      <a:pt x="213080" y="6413"/>
                    </a:lnTo>
                    <a:lnTo>
                      <a:pt x="213283" y="6489"/>
                    </a:lnTo>
                    <a:lnTo>
                      <a:pt x="213791" y="6489"/>
                    </a:lnTo>
                    <a:lnTo>
                      <a:pt x="214299" y="6210"/>
                    </a:lnTo>
                    <a:lnTo>
                      <a:pt x="214464" y="6083"/>
                    </a:lnTo>
                    <a:lnTo>
                      <a:pt x="214833" y="6413"/>
                    </a:lnTo>
                    <a:lnTo>
                      <a:pt x="215036" y="6489"/>
                    </a:lnTo>
                    <a:lnTo>
                      <a:pt x="215684" y="6489"/>
                    </a:lnTo>
                    <a:lnTo>
                      <a:pt x="215976" y="6172"/>
                    </a:lnTo>
                    <a:close/>
                  </a:path>
                  <a:path extrusionOk="0" h="8889" w="228600">
                    <a:moveTo>
                      <a:pt x="218643" y="2946"/>
                    </a:moveTo>
                    <a:lnTo>
                      <a:pt x="217398" y="2870"/>
                    </a:lnTo>
                    <a:lnTo>
                      <a:pt x="217398" y="2298"/>
                    </a:lnTo>
                    <a:lnTo>
                      <a:pt x="217246" y="2235"/>
                    </a:lnTo>
                    <a:lnTo>
                      <a:pt x="217119" y="2438"/>
                    </a:lnTo>
                    <a:lnTo>
                      <a:pt x="216941" y="2654"/>
                    </a:lnTo>
                    <a:lnTo>
                      <a:pt x="216750" y="2857"/>
                    </a:lnTo>
                    <a:lnTo>
                      <a:pt x="216522" y="2971"/>
                    </a:lnTo>
                    <a:lnTo>
                      <a:pt x="216255" y="3035"/>
                    </a:lnTo>
                    <a:lnTo>
                      <a:pt x="216230" y="3200"/>
                    </a:lnTo>
                    <a:lnTo>
                      <a:pt x="216700" y="3238"/>
                    </a:lnTo>
                    <a:lnTo>
                      <a:pt x="216725" y="6057"/>
                    </a:lnTo>
                    <a:lnTo>
                      <a:pt x="216877" y="6515"/>
                    </a:lnTo>
                    <a:lnTo>
                      <a:pt x="218097" y="6515"/>
                    </a:lnTo>
                    <a:lnTo>
                      <a:pt x="218414" y="6273"/>
                    </a:lnTo>
                    <a:lnTo>
                      <a:pt x="218579" y="6070"/>
                    </a:lnTo>
                    <a:lnTo>
                      <a:pt x="218554" y="5943"/>
                    </a:lnTo>
                    <a:lnTo>
                      <a:pt x="218338" y="6045"/>
                    </a:lnTo>
                    <a:lnTo>
                      <a:pt x="218109" y="6096"/>
                    </a:lnTo>
                    <a:lnTo>
                      <a:pt x="217436" y="6096"/>
                    </a:lnTo>
                    <a:lnTo>
                      <a:pt x="217385" y="5626"/>
                    </a:lnTo>
                    <a:lnTo>
                      <a:pt x="217385" y="3263"/>
                    </a:lnTo>
                    <a:lnTo>
                      <a:pt x="217538" y="3238"/>
                    </a:lnTo>
                    <a:lnTo>
                      <a:pt x="218541" y="3238"/>
                    </a:lnTo>
                    <a:lnTo>
                      <a:pt x="218643" y="2946"/>
                    </a:lnTo>
                    <a:close/>
                  </a:path>
                  <a:path extrusionOk="0" h="8889" w="228600">
                    <a:moveTo>
                      <a:pt x="220268" y="1600"/>
                    </a:moveTo>
                    <a:lnTo>
                      <a:pt x="220256" y="1003"/>
                    </a:lnTo>
                    <a:lnTo>
                      <a:pt x="220091" y="800"/>
                    </a:lnTo>
                    <a:lnTo>
                      <a:pt x="219557" y="800"/>
                    </a:lnTo>
                    <a:lnTo>
                      <a:pt x="219341" y="1003"/>
                    </a:lnTo>
                    <a:lnTo>
                      <a:pt x="219405" y="1600"/>
                    </a:lnTo>
                    <a:lnTo>
                      <a:pt x="219519" y="1739"/>
                    </a:lnTo>
                    <a:lnTo>
                      <a:pt x="220040" y="1739"/>
                    </a:lnTo>
                    <a:lnTo>
                      <a:pt x="220268" y="1600"/>
                    </a:lnTo>
                    <a:close/>
                  </a:path>
                  <a:path extrusionOk="0" h="8889" w="228600">
                    <a:moveTo>
                      <a:pt x="220764" y="6362"/>
                    </a:moveTo>
                    <a:lnTo>
                      <a:pt x="220700" y="6159"/>
                    </a:lnTo>
                    <a:lnTo>
                      <a:pt x="220205" y="6108"/>
                    </a:lnTo>
                    <a:lnTo>
                      <a:pt x="220205" y="2616"/>
                    </a:lnTo>
                    <a:lnTo>
                      <a:pt x="219925" y="2743"/>
                    </a:lnTo>
                    <a:lnTo>
                      <a:pt x="219163" y="3073"/>
                    </a:lnTo>
                    <a:lnTo>
                      <a:pt x="219494" y="3403"/>
                    </a:lnTo>
                    <a:lnTo>
                      <a:pt x="219519" y="6108"/>
                    </a:lnTo>
                    <a:lnTo>
                      <a:pt x="218998" y="6159"/>
                    </a:lnTo>
                    <a:lnTo>
                      <a:pt x="219011" y="6388"/>
                    </a:lnTo>
                    <a:lnTo>
                      <a:pt x="220167" y="6362"/>
                    </a:lnTo>
                    <a:lnTo>
                      <a:pt x="220687" y="6388"/>
                    </a:lnTo>
                    <a:close/>
                  </a:path>
                  <a:path extrusionOk="0" h="8889" w="228600">
                    <a:moveTo>
                      <a:pt x="224917" y="2997"/>
                    </a:moveTo>
                    <a:lnTo>
                      <a:pt x="224904" y="2857"/>
                    </a:lnTo>
                    <a:lnTo>
                      <a:pt x="224599" y="2857"/>
                    </a:lnTo>
                    <a:lnTo>
                      <a:pt x="223837" y="2857"/>
                    </a:lnTo>
                    <a:lnTo>
                      <a:pt x="223558" y="2832"/>
                    </a:lnTo>
                    <a:lnTo>
                      <a:pt x="223481" y="2984"/>
                    </a:lnTo>
                    <a:lnTo>
                      <a:pt x="223735" y="3073"/>
                    </a:lnTo>
                    <a:lnTo>
                      <a:pt x="223901" y="3136"/>
                    </a:lnTo>
                    <a:lnTo>
                      <a:pt x="223901" y="3263"/>
                    </a:lnTo>
                    <a:lnTo>
                      <a:pt x="223862" y="3467"/>
                    </a:lnTo>
                    <a:lnTo>
                      <a:pt x="223735" y="3759"/>
                    </a:lnTo>
                    <a:lnTo>
                      <a:pt x="223672" y="3987"/>
                    </a:lnTo>
                    <a:lnTo>
                      <a:pt x="223227" y="5080"/>
                    </a:lnTo>
                    <a:lnTo>
                      <a:pt x="223177" y="5257"/>
                    </a:lnTo>
                    <a:lnTo>
                      <a:pt x="223100" y="5384"/>
                    </a:lnTo>
                    <a:lnTo>
                      <a:pt x="222935" y="5130"/>
                    </a:lnTo>
                    <a:lnTo>
                      <a:pt x="222719" y="4660"/>
                    </a:lnTo>
                    <a:lnTo>
                      <a:pt x="222453" y="4025"/>
                    </a:lnTo>
                    <a:lnTo>
                      <a:pt x="222173" y="3149"/>
                    </a:lnTo>
                    <a:lnTo>
                      <a:pt x="222453" y="3073"/>
                    </a:lnTo>
                    <a:lnTo>
                      <a:pt x="222618" y="2997"/>
                    </a:lnTo>
                    <a:lnTo>
                      <a:pt x="222618" y="2857"/>
                    </a:lnTo>
                    <a:lnTo>
                      <a:pt x="222237" y="2857"/>
                    </a:lnTo>
                    <a:lnTo>
                      <a:pt x="221208" y="2857"/>
                    </a:lnTo>
                    <a:lnTo>
                      <a:pt x="220992" y="2832"/>
                    </a:lnTo>
                    <a:lnTo>
                      <a:pt x="220916" y="2971"/>
                    </a:lnTo>
                    <a:lnTo>
                      <a:pt x="221157" y="3073"/>
                    </a:lnTo>
                    <a:lnTo>
                      <a:pt x="221449" y="3124"/>
                    </a:lnTo>
                    <a:lnTo>
                      <a:pt x="221538" y="3403"/>
                    </a:lnTo>
                    <a:lnTo>
                      <a:pt x="221678" y="3733"/>
                    </a:lnTo>
                    <a:lnTo>
                      <a:pt x="222427" y="5537"/>
                    </a:lnTo>
                    <a:lnTo>
                      <a:pt x="222554" y="5880"/>
                    </a:lnTo>
                    <a:lnTo>
                      <a:pt x="222694" y="6210"/>
                    </a:lnTo>
                    <a:lnTo>
                      <a:pt x="222770" y="6464"/>
                    </a:lnTo>
                    <a:lnTo>
                      <a:pt x="222923" y="6515"/>
                    </a:lnTo>
                    <a:lnTo>
                      <a:pt x="223088" y="6172"/>
                    </a:lnTo>
                    <a:lnTo>
                      <a:pt x="223189" y="5981"/>
                    </a:lnTo>
                    <a:lnTo>
                      <a:pt x="224345" y="3352"/>
                    </a:lnTo>
                    <a:lnTo>
                      <a:pt x="224409" y="3111"/>
                    </a:lnTo>
                    <a:lnTo>
                      <a:pt x="224739" y="3073"/>
                    </a:lnTo>
                    <a:lnTo>
                      <a:pt x="224917" y="2997"/>
                    </a:lnTo>
                    <a:close/>
                  </a:path>
                  <a:path extrusionOk="0" h="8889" w="228600">
                    <a:moveTo>
                      <a:pt x="228104" y="3263"/>
                    </a:moveTo>
                    <a:lnTo>
                      <a:pt x="227876" y="3022"/>
                    </a:lnTo>
                    <a:lnTo>
                      <a:pt x="227596" y="2730"/>
                    </a:lnTo>
                    <a:lnTo>
                      <a:pt x="227304" y="2730"/>
                    </a:lnTo>
                    <a:lnTo>
                      <a:pt x="227304" y="3784"/>
                    </a:lnTo>
                    <a:lnTo>
                      <a:pt x="227101" y="3822"/>
                    </a:lnTo>
                    <a:lnTo>
                      <a:pt x="225755" y="3822"/>
                    </a:lnTo>
                    <a:lnTo>
                      <a:pt x="225755" y="3492"/>
                    </a:lnTo>
                    <a:lnTo>
                      <a:pt x="226212" y="3022"/>
                    </a:lnTo>
                    <a:lnTo>
                      <a:pt x="227241" y="3022"/>
                    </a:lnTo>
                    <a:lnTo>
                      <a:pt x="227304" y="3784"/>
                    </a:lnTo>
                    <a:lnTo>
                      <a:pt x="227304" y="2730"/>
                    </a:lnTo>
                    <a:lnTo>
                      <a:pt x="225767" y="2730"/>
                    </a:lnTo>
                    <a:lnTo>
                      <a:pt x="225171" y="3492"/>
                    </a:lnTo>
                    <a:lnTo>
                      <a:pt x="225158" y="5524"/>
                    </a:lnTo>
                    <a:lnTo>
                      <a:pt x="225704" y="6261"/>
                    </a:lnTo>
                    <a:lnTo>
                      <a:pt x="226136" y="6502"/>
                    </a:lnTo>
                    <a:lnTo>
                      <a:pt x="227177" y="6502"/>
                    </a:lnTo>
                    <a:lnTo>
                      <a:pt x="227825" y="6248"/>
                    </a:lnTo>
                    <a:lnTo>
                      <a:pt x="227939" y="5994"/>
                    </a:lnTo>
                    <a:lnTo>
                      <a:pt x="228053" y="5524"/>
                    </a:lnTo>
                    <a:lnTo>
                      <a:pt x="227685" y="5892"/>
                    </a:lnTo>
                    <a:lnTo>
                      <a:pt x="227418" y="5994"/>
                    </a:lnTo>
                    <a:lnTo>
                      <a:pt x="226187" y="5994"/>
                    </a:lnTo>
                    <a:lnTo>
                      <a:pt x="225653" y="5232"/>
                    </a:lnTo>
                    <a:lnTo>
                      <a:pt x="225653" y="4089"/>
                    </a:lnTo>
                    <a:lnTo>
                      <a:pt x="228053" y="4076"/>
                    </a:lnTo>
                    <a:lnTo>
                      <a:pt x="228104" y="3822"/>
                    </a:lnTo>
                    <a:lnTo>
                      <a:pt x="228104" y="3263"/>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97" name="Google Shape;197;p3"/>
              <p:cNvSpPr/>
              <p:nvPr/>
            </p:nvSpPr>
            <p:spPr>
              <a:xfrm>
                <a:off x="7806194" y="6209969"/>
                <a:ext cx="50800" cy="38100"/>
              </a:xfrm>
              <a:custGeom>
                <a:rect b="b" l="l" r="r" t="t"/>
                <a:pathLst>
                  <a:path extrusionOk="0" h="38100" w="50800">
                    <a:moveTo>
                      <a:pt x="45821" y="2794"/>
                    </a:moveTo>
                    <a:lnTo>
                      <a:pt x="45351" y="927"/>
                    </a:lnTo>
                    <a:lnTo>
                      <a:pt x="45173" y="0"/>
                    </a:lnTo>
                    <a:lnTo>
                      <a:pt x="26530" y="0"/>
                    </a:lnTo>
                    <a:lnTo>
                      <a:pt x="26530" y="2794"/>
                    </a:lnTo>
                    <a:lnTo>
                      <a:pt x="45821" y="2794"/>
                    </a:lnTo>
                    <a:close/>
                  </a:path>
                  <a:path extrusionOk="0" h="38100" w="50800">
                    <a:moveTo>
                      <a:pt x="47536" y="9029"/>
                    </a:moveTo>
                    <a:lnTo>
                      <a:pt x="46672" y="6248"/>
                    </a:lnTo>
                    <a:lnTo>
                      <a:pt x="26530" y="6248"/>
                    </a:lnTo>
                    <a:lnTo>
                      <a:pt x="26530" y="9029"/>
                    </a:lnTo>
                    <a:lnTo>
                      <a:pt x="47536" y="9029"/>
                    </a:lnTo>
                    <a:close/>
                  </a:path>
                  <a:path extrusionOk="0" h="38100" w="50800">
                    <a:moveTo>
                      <a:pt x="49072" y="14579"/>
                    </a:moveTo>
                    <a:lnTo>
                      <a:pt x="48882" y="13639"/>
                    </a:lnTo>
                    <a:lnTo>
                      <a:pt x="48374" y="11785"/>
                    </a:lnTo>
                    <a:lnTo>
                      <a:pt x="26517" y="11785"/>
                    </a:lnTo>
                    <a:lnTo>
                      <a:pt x="26517" y="14579"/>
                    </a:lnTo>
                    <a:lnTo>
                      <a:pt x="49072" y="14579"/>
                    </a:lnTo>
                    <a:close/>
                  </a:path>
                  <a:path extrusionOk="0" h="38100" w="50800">
                    <a:moveTo>
                      <a:pt x="49682" y="22872"/>
                    </a:moveTo>
                    <a:lnTo>
                      <a:pt x="0" y="22872"/>
                    </a:lnTo>
                    <a:lnTo>
                      <a:pt x="0" y="25666"/>
                    </a:lnTo>
                    <a:lnTo>
                      <a:pt x="49682" y="25666"/>
                    </a:lnTo>
                    <a:lnTo>
                      <a:pt x="49682" y="22872"/>
                    </a:lnTo>
                    <a:close/>
                  </a:path>
                  <a:path extrusionOk="0" h="38100" w="50800">
                    <a:moveTo>
                      <a:pt x="49834" y="31902"/>
                    </a:moveTo>
                    <a:lnTo>
                      <a:pt x="49796" y="31521"/>
                    </a:lnTo>
                    <a:lnTo>
                      <a:pt x="49682" y="29133"/>
                    </a:lnTo>
                    <a:lnTo>
                      <a:pt x="0" y="29133"/>
                    </a:lnTo>
                    <a:lnTo>
                      <a:pt x="0" y="31902"/>
                    </a:lnTo>
                    <a:lnTo>
                      <a:pt x="49834" y="31902"/>
                    </a:lnTo>
                    <a:close/>
                  </a:path>
                  <a:path extrusionOk="0" h="38100" w="50800">
                    <a:moveTo>
                      <a:pt x="49872" y="20116"/>
                    </a:moveTo>
                    <a:lnTo>
                      <a:pt x="49771" y="18643"/>
                    </a:lnTo>
                    <a:lnTo>
                      <a:pt x="49618" y="17348"/>
                    </a:lnTo>
                    <a:lnTo>
                      <a:pt x="26530" y="17348"/>
                    </a:lnTo>
                    <a:lnTo>
                      <a:pt x="26530" y="20116"/>
                    </a:lnTo>
                    <a:lnTo>
                      <a:pt x="49872" y="20116"/>
                    </a:lnTo>
                    <a:close/>
                  </a:path>
                  <a:path extrusionOk="0" h="38100" w="50800">
                    <a:moveTo>
                      <a:pt x="50761" y="37477"/>
                    </a:moveTo>
                    <a:lnTo>
                      <a:pt x="50203" y="34696"/>
                    </a:lnTo>
                    <a:lnTo>
                      <a:pt x="0" y="34696"/>
                    </a:lnTo>
                    <a:lnTo>
                      <a:pt x="0" y="37477"/>
                    </a:lnTo>
                    <a:lnTo>
                      <a:pt x="50761" y="37477"/>
                    </a:lnTo>
                    <a:close/>
                  </a:path>
                </a:pathLst>
              </a:custGeom>
              <a:solidFill>
                <a:srgbClr val="E73038"/>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98" name="Google Shape;198;p3"/>
              <p:cNvSpPr/>
              <p:nvPr/>
            </p:nvSpPr>
            <p:spPr>
              <a:xfrm>
                <a:off x="7806207" y="6209957"/>
                <a:ext cx="26670" cy="20320"/>
              </a:xfrm>
              <a:custGeom>
                <a:rect b="b" l="l" r="r" t="t"/>
                <a:pathLst>
                  <a:path extrusionOk="0" h="20320" w="26670">
                    <a:moveTo>
                      <a:pt x="26517" y="0"/>
                    </a:moveTo>
                    <a:lnTo>
                      <a:pt x="0" y="0"/>
                    </a:lnTo>
                    <a:lnTo>
                      <a:pt x="0" y="20129"/>
                    </a:lnTo>
                    <a:lnTo>
                      <a:pt x="26517" y="20129"/>
                    </a:lnTo>
                    <a:lnTo>
                      <a:pt x="26517" y="0"/>
                    </a:lnTo>
                    <a:close/>
                  </a:path>
                </a:pathLst>
              </a:custGeom>
              <a:solidFill>
                <a:srgbClr val="C0E2E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199" name="Google Shape;199;p3"/>
              <p:cNvSpPr/>
              <p:nvPr/>
            </p:nvSpPr>
            <p:spPr>
              <a:xfrm>
                <a:off x="7807718" y="6212141"/>
                <a:ext cx="24130" cy="16510"/>
              </a:xfrm>
              <a:custGeom>
                <a:rect b="b" l="l" r="r" t="t"/>
                <a:pathLst>
                  <a:path extrusionOk="0" h="16510" w="24129">
                    <a:moveTo>
                      <a:pt x="1612" y="15176"/>
                    </a:moveTo>
                    <a:lnTo>
                      <a:pt x="1016" y="15176"/>
                    </a:lnTo>
                    <a:lnTo>
                      <a:pt x="812" y="14566"/>
                    </a:lnTo>
                    <a:lnTo>
                      <a:pt x="609" y="15176"/>
                    </a:lnTo>
                    <a:lnTo>
                      <a:pt x="0" y="15176"/>
                    </a:lnTo>
                    <a:lnTo>
                      <a:pt x="508" y="15544"/>
                    </a:lnTo>
                    <a:lnTo>
                      <a:pt x="304" y="16103"/>
                    </a:lnTo>
                    <a:lnTo>
                      <a:pt x="812" y="15735"/>
                    </a:lnTo>
                    <a:lnTo>
                      <a:pt x="1320" y="16116"/>
                    </a:lnTo>
                    <a:lnTo>
                      <a:pt x="1117" y="15532"/>
                    </a:lnTo>
                    <a:lnTo>
                      <a:pt x="1612" y="15176"/>
                    </a:lnTo>
                    <a:close/>
                  </a:path>
                  <a:path extrusionOk="0" h="16510" w="24129">
                    <a:moveTo>
                      <a:pt x="1612" y="11709"/>
                    </a:moveTo>
                    <a:lnTo>
                      <a:pt x="1016" y="11709"/>
                    </a:lnTo>
                    <a:lnTo>
                      <a:pt x="812" y="11099"/>
                    </a:lnTo>
                    <a:lnTo>
                      <a:pt x="609" y="11709"/>
                    </a:lnTo>
                    <a:lnTo>
                      <a:pt x="0" y="11709"/>
                    </a:lnTo>
                    <a:lnTo>
                      <a:pt x="508" y="12065"/>
                    </a:lnTo>
                    <a:lnTo>
                      <a:pt x="304" y="12636"/>
                    </a:lnTo>
                    <a:lnTo>
                      <a:pt x="812" y="12268"/>
                    </a:lnTo>
                    <a:lnTo>
                      <a:pt x="1320" y="12649"/>
                    </a:lnTo>
                    <a:lnTo>
                      <a:pt x="1117" y="12065"/>
                    </a:lnTo>
                    <a:lnTo>
                      <a:pt x="1612" y="11709"/>
                    </a:lnTo>
                    <a:close/>
                  </a:path>
                  <a:path extrusionOk="0" h="16510" w="24129">
                    <a:moveTo>
                      <a:pt x="1612" y="7531"/>
                    </a:moveTo>
                    <a:lnTo>
                      <a:pt x="1016" y="7531"/>
                    </a:lnTo>
                    <a:lnTo>
                      <a:pt x="812" y="6934"/>
                    </a:lnTo>
                    <a:lnTo>
                      <a:pt x="609" y="7531"/>
                    </a:lnTo>
                    <a:lnTo>
                      <a:pt x="0" y="7531"/>
                    </a:lnTo>
                    <a:lnTo>
                      <a:pt x="508" y="7899"/>
                    </a:lnTo>
                    <a:lnTo>
                      <a:pt x="304" y="8470"/>
                    </a:lnTo>
                    <a:lnTo>
                      <a:pt x="812" y="8102"/>
                    </a:lnTo>
                    <a:lnTo>
                      <a:pt x="1320" y="8470"/>
                    </a:lnTo>
                    <a:lnTo>
                      <a:pt x="1117" y="7899"/>
                    </a:lnTo>
                    <a:lnTo>
                      <a:pt x="1612" y="7531"/>
                    </a:lnTo>
                    <a:close/>
                  </a:path>
                  <a:path extrusionOk="0" h="16510" w="24129">
                    <a:moveTo>
                      <a:pt x="1612" y="4076"/>
                    </a:moveTo>
                    <a:lnTo>
                      <a:pt x="1016" y="4076"/>
                    </a:lnTo>
                    <a:lnTo>
                      <a:pt x="812" y="3467"/>
                    </a:lnTo>
                    <a:lnTo>
                      <a:pt x="609" y="4076"/>
                    </a:lnTo>
                    <a:lnTo>
                      <a:pt x="0" y="4076"/>
                    </a:lnTo>
                    <a:lnTo>
                      <a:pt x="508" y="4445"/>
                    </a:lnTo>
                    <a:lnTo>
                      <a:pt x="304" y="5003"/>
                    </a:lnTo>
                    <a:lnTo>
                      <a:pt x="812" y="4635"/>
                    </a:lnTo>
                    <a:lnTo>
                      <a:pt x="1320" y="5016"/>
                    </a:lnTo>
                    <a:lnTo>
                      <a:pt x="1117" y="4432"/>
                    </a:lnTo>
                    <a:lnTo>
                      <a:pt x="1612" y="4076"/>
                    </a:lnTo>
                    <a:close/>
                  </a:path>
                  <a:path extrusionOk="0" h="16510" w="24129">
                    <a:moveTo>
                      <a:pt x="1612" y="609"/>
                    </a:moveTo>
                    <a:lnTo>
                      <a:pt x="1016" y="609"/>
                    </a:lnTo>
                    <a:lnTo>
                      <a:pt x="812" y="0"/>
                    </a:lnTo>
                    <a:lnTo>
                      <a:pt x="609" y="609"/>
                    </a:lnTo>
                    <a:lnTo>
                      <a:pt x="0" y="609"/>
                    </a:lnTo>
                    <a:lnTo>
                      <a:pt x="508" y="965"/>
                    </a:lnTo>
                    <a:lnTo>
                      <a:pt x="304" y="1536"/>
                    </a:lnTo>
                    <a:lnTo>
                      <a:pt x="812" y="1168"/>
                    </a:lnTo>
                    <a:lnTo>
                      <a:pt x="1320" y="1549"/>
                    </a:lnTo>
                    <a:lnTo>
                      <a:pt x="1117" y="965"/>
                    </a:lnTo>
                    <a:lnTo>
                      <a:pt x="1612" y="609"/>
                    </a:lnTo>
                    <a:close/>
                  </a:path>
                  <a:path extrusionOk="0" h="16510" w="24129">
                    <a:moveTo>
                      <a:pt x="3835" y="13093"/>
                    </a:moveTo>
                    <a:lnTo>
                      <a:pt x="3238" y="13093"/>
                    </a:lnTo>
                    <a:lnTo>
                      <a:pt x="3035" y="12484"/>
                    </a:lnTo>
                    <a:lnTo>
                      <a:pt x="2832" y="13093"/>
                    </a:lnTo>
                    <a:lnTo>
                      <a:pt x="2209" y="13093"/>
                    </a:lnTo>
                    <a:lnTo>
                      <a:pt x="2705" y="13449"/>
                    </a:lnTo>
                    <a:lnTo>
                      <a:pt x="2527" y="14020"/>
                    </a:lnTo>
                    <a:lnTo>
                      <a:pt x="3035" y="13652"/>
                    </a:lnTo>
                    <a:lnTo>
                      <a:pt x="3543" y="14033"/>
                    </a:lnTo>
                    <a:lnTo>
                      <a:pt x="3340" y="13449"/>
                    </a:lnTo>
                    <a:lnTo>
                      <a:pt x="3835" y="13093"/>
                    </a:lnTo>
                    <a:close/>
                  </a:path>
                  <a:path extrusionOk="0" h="16510" w="24129">
                    <a:moveTo>
                      <a:pt x="3835" y="9613"/>
                    </a:moveTo>
                    <a:lnTo>
                      <a:pt x="3238" y="9613"/>
                    </a:lnTo>
                    <a:lnTo>
                      <a:pt x="3035" y="9017"/>
                    </a:lnTo>
                    <a:lnTo>
                      <a:pt x="2832" y="9613"/>
                    </a:lnTo>
                    <a:lnTo>
                      <a:pt x="2209" y="9613"/>
                    </a:lnTo>
                    <a:lnTo>
                      <a:pt x="2705" y="9982"/>
                    </a:lnTo>
                    <a:lnTo>
                      <a:pt x="2527" y="10553"/>
                    </a:lnTo>
                    <a:lnTo>
                      <a:pt x="3035" y="10185"/>
                    </a:lnTo>
                    <a:lnTo>
                      <a:pt x="3543" y="10566"/>
                    </a:lnTo>
                    <a:lnTo>
                      <a:pt x="3340" y="9982"/>
                    </a:lnTo>
                    <a:lnTo>
                      <a:pt x="3835" y="9613"/>
                    </a:lnTo>
                    <a:close/>
                  </a:path>
                  <a:path extrusionOk="0" h="16510" w="24129">
                    <a:moveTo>
                      <a:pt x="3835" y="6159"/>
                    </a:moveTo>
                    <a:lnTo>
                      <a:pt x="3238" y="6159"/>
                    </a:lnTo>
                    <a:lnTo>
                      <a:pt x="3035" y="5549"/>
                    </a:lnTo>
                    <a:lnTo>
                      <a:pt x="2832" y="6159"/>
                    </a:lnTo>
                    <a:lnTo>
                      <a:pt x="2209" y="6159"/>
                    </a:lnTo>
                    <a:lnTo>
                      <a:pt x="2705" y="6515"/>
                    </a:lnTo>
                    <a:lnTo>
                      <a:pt x="2527" y="7086"/>
                    </a:lnTo>
                    <a:lnTo>
                      <a:pt x="3035" y="6718"/>
                    </a:lnTo>
                    <a:lnTo>
                      <a:pt x="3543" y="7086"/>
                    </a:lnTo>
                    <a:lnTo>
                      <a:pt x="3340" y="6515"/>
                    </a:lnTo>
                    <a:lnTo>
                      <a:pt x="3835" y="6159"/>
                    </a:lnTo>
                    <a:close/>
                  </a:path>
                  <a:path extrusionOk="0" h="16510" w="24129">
                    <a:moveTo>
                      <a:pt x="3835" y="1993"/>
                    </a:moveTo>
                    <a:lnTo>
                      <a:pt x="3238" y="1993"/>
                    </a:lnTo>
                    <a:lnTo>
                      <a:pt x="3035" y="1384"/>
                    </a:lnTo>
                    <a:lnTo>
                      <a:pt x="2832" y="1993"/>
                    </a:lnTo>
                    <a:lnTo>
                      <a:pt x="2209" y="1993"/>
                    </a:lnTo>
                    <a:lnTo>
                      <a:pt x="2705" y="2349"/>
                    </a:lnTo>
                    <a:lnTo>
                      <a:pt x="2527" y="2921"/>
                    </a:lnTo>
                    <a:lnTo>
                      <a:pt x="3035" y="2552"/>
                    </a:lnTo>
                    <a:lnTo>
                      <a:pt x="3543" y="2933"/>
                    </a:lnTo>
                    <a:lnTo>
                      <a:pt x="3340" y="2349"/>
                    </a:lnTo>
                    <a:lnTo>
                      <a:pt x="3835" y="1993"/>
                    </a:lnTo>
                    <a:close/>
                  </a:path>
                  <a:path extrusionOk="0" h="16510" w="24129">
                    <a:moveTo>
                      <a:pt x="6057" y="15176"/>
                    </a:moveTo>
                    <a:lnTo>
                      <a:pt x="5448" y="15176"/>
                    </a:lnTo>
                    <a:lnTo>
                      <a:pt x="5245" y="14566"/>
                    </a:lnTo>
                    <a:lnTo>
                      <a:pt x="5041" y="15176"/>
                    </a:lnTo>
                    <a:lnTo>
                      <a:pt x="4445" y="15176"/>
                    </a:lnTo>
                    <a:lnTo>
                      <a:pt x="4940" y="15544"/>
                    </a:lnTo>
                    <a:lnTo>
                      <a:pt x="4737" y="16103"/>
                    </a:lnTo>
                    <a:lnTo>
                      <a:pt x="5245" y="15735"/>
                    </a:lnTo>
                    <a:lnTo>
                      <a:pt x="5753" y="16116"/>
                    </a:lnTo>
                    <a:lnTo>
                      <a:pt x="5575" y="15532"/>
                    </a:lnTo>
                    <a:lnTo>
                      <a:pt x="6057" y="15176"/>
                    </a:lnTo>
                    <a:close/>
                  </a:path>
                  <a:path extrusionOk="0" h="16510" w="24129">
                    <a:moveTo>
                      <a:pt x="6057" y="11709"/>
                    </a:moveTo>
                    <a:lnTo>
                      <a:pt x="5448" y="11709"/>
                    </a:lnTo>
                    <a:lnTo>
                      <a:pt x="5245" y="11099"/>
                    </a:lnTo>
                    <a:lnTo>
                      <a:pt x="5041" y="11709"/>
                    </a:lnTo>
                    <a:lnTo>
                      <a:pt x="4445" y="11709"/>
                    </a:lnTo>
                    <a:lnTo>
                      <a:pt x="4940" y="12065"/>
                    </a:lnTo>
                    <a:lnTo>
                      <a:pt x="4737" y="12636"/>
                    </a:lnTo>
                    <a:lnTo>
                      <a:pt x="5245" y="12268"/>
                    </a:lnTo>
                    <a:lnTo>
                      <a:pt x="5753" y="12649"/>
                    </a:lnTo>
                    <a:lnTo>
                      <a:pt x="5575" y="12065"/>
                    </a:lnTo>
                    <a:lnTo>
                      <a:pt x="6057" y="11709"/>
                    </a:lnTo>
                    <a:close/>
                  </a:path>
                  <a:path extrusionOk="0" h="16510" w="24129">
                    <a:moveTo>
                      <a:pt x="6057" y="7531"/>
                    </a:moveTo>
                    <a:lnTo>
                      <a:pt x="5448" y="7531"/>
                    </a:lnTo>
                    <a:lnTo>
                      <a:pt x="5245" y="6934"/>
                    </a:lnTo>
                    <a:lnTo>
                      <a:pt x="5041" y="7531"/>
                    </a:lnTo>
                    <a:lnTo>
                      <a:pt x="4445" y="7531"/>
                    </a:lnTo>
                    <a:lnTo>
                      <a:pt x="4940" y="7899"/>
                    </a:lnTo>
                    <a:lnTo>
                      <a:pt x="4737" y="8470"/>
                    </a:lnTo>
                    <a:lnTo>
                      <a:pt x="5245" y="8102"/>
                    </a:lnTo>
                    <a:lnTo>
                      <a:pt x="5753" y="8470"/>
                    </a:lnTo>
                    <a:lnTo>
                      <a:pt x="5575" y="7899"/>
                    </a:lnTo>
                    <a:lnTo>
                      <a:pt x="6057" y="7531"/>
                    </a:lnTo>
                    <a:close/>
                  </a:path>
                  <a:path extrusionOk="0" h="16510" w="24129">
                    <a:moveTo>
                      <a:pt x="6057" y="4076"/>
                    </a:moveTo>
                    <a:lnTo>
                      <a:pt x="5448" y="4076"/>
                    </a:lnTo>
                    <a:lnTo>
                      <a:pt x="5245" y="3467"/>
                    </a:lnTo>
                    <a:lnTo>
                      <a:pt x="5041" y="4076"/>
                    </a:lnTo>
                    <a:lnTo>
                      <a:pt x="4445" y="4076"/>
                    </a:lnTo>
                    <a:lnTo>
                      <a:pt x="4940" y="4445"/>
                    </a:lnTo>
                    <a:lnTo>
                      <a:pt x="4737" y="5003"/>
                    </a:lnTo>
                    <a:lnTo>
                      <a:pt x="5245" y="4635"/>
                    </a:lnTo>
                    <a:lnTo>
                      <a:pt x="5753" y="5016"/>
                    </a:lnTo>
                    <a:lnTo>
                      <a:pt x="5575" y="4432"/>
                    </a:lnTo>
                    <a:lnTo>
                      <a:pt x="6057" y="4076"/>
                    </a:lnTo>
                    <a:close/>
                  </a:path>
                  <a:path extrusionOk="0" h="16510" w="24129">
                    <a:moveTo>
                      <a:pt x="6057" y="609"/>
                    </a:moveTo>
                    <a:lnTo>
                      <a:pt x="5448" y="609"/>
                    </a:lnTo>
                    <a:lnTo>
                      <a:pt x="5245" y="0"/>
                    </a:lnTo>
                    <a:lnTo>
                      <a:pt x="5041" y="609"/>
                    </a:lnTo>
                    <a:lnTo>
                      <a:pt x="4445" y="609"/>
                    </a:lnTo>
                    <a:lnTo>
                      <a:pt x="4940" y="965"/>
                    </a:lnTo>
                    <a:lnTo>
                      <a:pt x="4737" y="1536"/>
                    </a:lnTo>
                    <a:lnTo>
                      <a:pt x="5245" y="1168"/>
                    </a:lnTo>
                    <a:lnTo>
                      <a:pt x="5753" y="1549"/>
                    </a:lnTo>
                    <a:lnTo>
                      <a:pt x="5575" y="965"/>
                    </a:lnTo>
                    <a:lnTo>
                      <a:pt x="6057" y="609"/>
                    </a:lnTo>
                    <a:close/>
                  </a:path>
                  <a:path extrusionOk="0" h="16510" w="24129">
                    <a:moveTo>
                      <a:pt x="8267" y="13093"/>
                    </a:moveTo>
                    <a:lnTo>
                      <a:pt x="7658" y="13093"/>
                    </a:lnTo>
                    <a:lnTo>
                      <a:pt x="7454" y="12484"/>
                    </a:lnTo>
                    <a:lnTo>
                      <a:pt x="7251" y="13093"/>
                    </a:lnTo>
                    <a:lnTo>
                      <a:pt x="6642" y="13093"/>
                    </a:lnTo>
                    <a:lnTo>
                      <a:pt x="7150" y="13449"/>
                    </a:lnTo>
                    <a:lnTo>
                      <a:pt x="6946" y="14020"/>
                    </a:lnTo>
                    <a:lnTo>
                      <a:pt x="7454" y="13652"/>
                    </a:lnTo>
                    <a:lnTo>
                      <a:pt x="7962" y="14033"/>
                    </a:lnTo>
                    <a:lnTo>
                      <a:pt x="7759" y="13449"/>
                    </a:lnTo>
                    <a:lnTo>
                      <a:pt x="8267" y="13093"/>
                    </a:lnTo>
                    <a:close/>
                  </a:path>
                  <a:path extrusionOk="0" h="16510" w="24129">
                    <a:moveTo>
                      <a:pt x="8267" y="9613"/>
                    </a:moveTo>
                    <a:lnTo>
                      <a:pt x="7658" y="9613"/>
                    </a:lnTo>
                    <a:lnTo>
                      <a:pt x="7454" y="9017"/>
                    </a:lnTo>
                    <a:lnTo>
                      <a:pt x="7251" y="9613"/>
                    </a:lnTo>
                    <a:lnTo>
                      <a:pt x="6642" y="9613"/>
                    </a:lnTo>
                    <a:lnTo>
                      <a:pt x="7150" y="9982"/>
                    </a:lnTo>
                    <a:lnTo>
                      <a:pt x="6946" y="10553"/>
                    </a:lnTo>
                    <a:lnTo>
                      <a:pt x="7454" y="10185"/>
                    </a:lnTo>
                    <a:lnTo>
                      <a:pt x="7962" y="10566"/>
                    </a:lnTo>
                    <a:lnTo>
                      <a:pt x="7759" y="9982"/>
                    </a:lnTo>
                    <a:lnTo>
                      <a:pt x="8267" y="9613"/>
                    </a:lnTo>
                    <a:close/>
                  </a:path>
                  <a:path extrusionOk="0" h="16510" w="24129">
                    <a:moveTo>
                      <a:pt x="8267" y="6159"/>
                    </a:moveTo>
                    <a:lnTo>
                      <a:pt x="7658" y="6159"/>
                    </a:lnTo>
                    <a:lnTo>
                      <a:pt x="7454" y="5549"/>
                    </a:lnTo>
                    <a:lnTo>
                      <a:pt x="7251" y="6159"/>
                    </a:lnTo>
                    <a:lnTo>
                      <a:pt x="6642" y="6159"/>
                    </a:lnTo>
                    <a:lnTo>
                      <a:pt x="7150" y="6515"/>
                    </a:lnTo>
                    <a:lnTo>
                      <a:pt x="6946" y="7086"/>
                    </a:lnTo>
                    <a:lnTo>
                      <a:pt x="7454" y="6718"/>
                    </a:lnTo>
                    <a:lnTo>
                      <a:pt x="7962" y="7086"/>
                    </a:lnTo>
                    <a:lnTo>
                      <a:pt x="7759" y="6515"/>
                    </a:lnTo>
                    <a:lnTo>
                      <a:pt x="8267" y="6159"/>
                    </a:lnTo>
                    <a:close/>
                  </a:path>
                  <a:path extrusionOk="0" h="16510" w="24129">
                    <a:moveTo>
                      <a:pt x="8267" y="1993"/>
                    </a:moveTo>
                    <a:lnTo>
                      <a:pt x="7658" y="1993"/>
                    </a:lnTo>
                    <a:lnTo>
                      <a:pt x="7454" y="1384"/>
                    </a:lnTo>
                    <a:lnTo>
                      <a:pt x="7251" y="1993"/>
                    </a:lnTo>
                    <a:lnTo>
                      <a:pt x="6642" y="1993"/>
                    </a:lnTo>
                    <a:lnTo>
                      <a:pt x="7150" y="2349"/>
                    </a:lnTo>
                    <a:lnTo>
                      <a:pt x="6946" y="2921"/>
                    </a:lnTo>
                    <a:lnTo>
                      <a:pt x="7454" y="2552"/>
                    </a:lnTo>
                    <a:lnTo>
                      <a:pt x="7962" y="2933"/>
                    </a:lnTo>
                    <a:lnTo>
                      <a:pt x="7759" y="2349"/>
                    </a:lnTo>
                    <a:lnTo>
                      <a:pt x="8267" y="1993"/>
                    </a:lnTo>
                    <a:close/>
                  </a:path>
                  <a:path extrusionOk="0" h="16510" w="24129">
                    <a:moveTo>
                      <a:pt x="10490" y="15176"/>
                    </a:moveTo>
                    <a:lnTo>
                      <a:pt x="9880" y="15176"/>
                    </a:lnTo>
                    <a:lnTo>
                      <a:pt x="9677" y="14566"/>
                    </a:lnTo>
                    <a:lnTo>
                      <a:pt x="9474" y="15176"/>
                    </a:lnTo>
                    <a:lnTo>
                      <a:pt x="8864" y="15176"/>
                    </a:lnTo>
                    <a:lnTo>
                      <a:pt x="9372" y="15544"/>
                    </a:lnTo>
                    <a:lnTo>
                      <a:pt x="9169" y="16103"/>
                    </a:lnTo>
                    <a:lnTo>
                      <a:pt x="9677" y="15735"/>
                    </a:lnTo>
                    <a:lnTo>
                      <a:pt x="10185" y="16116"/>
                    </a:lnTo>
                    <a:lnTo>
                      <a:pt x="9982" y="15532"/>
                    </a:lnTo>
                    <a:lnTo>
                      <a:pt x="10490" y="15176"/>
                    </a:lnTo>
                    <a:close/>
                  </a:path>
                  <a:path extrusionOk="0" h="16510" w="24129">
                    <a:moveTo>
                      <a:pt x="10490" y="11709"/>
                    </a:moveTo>
                    <a:lnTo>
                      <a:pt x="9880" y="11709"/>
                    </a:lnTo>
                    <a:lnTo>
                      <a:pt x="9677" y="11099"/>
                    </a:lnTo>
                    <a:lnTo>
                      <a:pt x="9474" y="11709"/>
                    </a:lnTo>
                    <a:lnTo>
                      <a:pt x="8864" y="11709"/>
                    </a:lnTo>
                    <a:lnTo>
                      <a:pt x="9372" y="12065"/>
                    </a:lnTo>
                    <a:lnTo>
                      <a:pt x="9169" y="12636"/>
                    </a:lnTo>
                    <a:lnTo>
                      <a:pt x="9677" y="12268"/>
                    </a:lnTo>
                    <a:lnTo>
                      <a:pt x="10185" y="12649"/>
                    </a:lnTo>
                    <a:lnTo>
                      <a:pt x="9982" y="12065"/>
                    </a:lnTo>
                    <a:lnTo>
                      <a:pt x="10490" y="11709"/>
                    </a:lnTo>
                    <a:close/>
                  </a:path>
                  <a:path extrusionOk="0" h="16510" w="24129">
                    <a:moveTo>
                      <a:pt x="10490" y="7531"/>
                    </a:moveTo>
                    <a:lnTo>
                      <a:pt x="9880" y="7531"/>
                    </a:lnTo>
                    <a:lnTo>
                      <a:pt x="9677" y="6934"/>
                    </a:lnTo>
                    <a:lnTo>
                      <a:pt x="9474" y="7531"/>
                    </a:lnTo>
                    <a:lnTo>
                      <a:pt x="8864" y="7531"/>
                    </a:lnTo>
                    <a:lnTo>
                      <a:pt x="9372" y="7899"/>
                    </a:lnTo>
                    <a:lnTo>
                      <a:pt x="9169" y="8470"/>
                    </a:lnTo>
                    <a:lnTo>
                      <a:pt x="9677" y="8102"/>
                    </a:lnTo>
                    <a:lnTo>
                      <a:pt x="10185" y="8470"/>
                    </a:lnTo>
                    <a:lnTo>
                      <a:pt x="9982" y="7899"/>
                    </a:lnTo>
                    <a:lnTo>
                      <a:pt x="10490" y="7531"/>
                    </a:lnTo>
                    <a:close/>
                  </a:path>
                  <a:path extrusionOk="0" h="16510" w="24129">
                    <a:moveTo>
                      <a:pt x="10490" y="4076"/>
                    </a:moveTo>
                    <a:lnTo>
                      <a:pt x="9880" y="4076"/>
                    </a:lnTo>
                    <a:lnTo>
                      <a:pt x="9677" y="3467"/>
                    </a:lnTo>
                    <a:lnTo>
                      <a:pt x="9474" y="4076"/>
                    </a:lnTo>
                    <a:lnTo>
                      <a:pt x="8864" y="4076"/>
                    </a:lnTo>
                    <a:lnTo>
                      <a:pt x="9372" y="4445"/>
                    </a:lnTo>
                    <a:lnTo>
                      <a:pt x="9169" y="5003"/>
                    </a:lnTo>
                    <a:lnTo>
                      <a:pt x="9677" y="4635"/>
                    </a:lnTo>
                    <a:lnTo>
                      <a:pt x="10185" y="5016"/>
                    </a:lnTo>
                    <a:lnTo>
                      <a:pt x="9982" y="4432"/>
                    </a:lnTo>
                    <a:lnTo>
                      <a:pt x="10490" y="4076"/>
                    </a:lnTo>
                    <a:close/>
                  </a:path>
                  <a:path extrusionOk="0" h="16510" w="24129">
                    <a:moveTo>
                      <a:pt x="10490" y="609"/>
                    </a:moveTo>
                    <a:lnTo>
                      <a:pt x="9880" y="609"/>
                    </a:lnTo>
                    <a:lnTo>
                      <a:pt x="9677" y="0"/>
                    </a:lnTo>
                    <a:lnTo>
                      <a:pt x="9474" y="609"/>
                    </a:lnTo>
                    <a:lnTo>
                      <a:pt x="8864" y="609"/>
                    </a:lnTo>
                    <a:lnTo>
                      <a:pt x="9372" y="965"/>
                    </a:lnTo>
                    <a:lnTo>
                      <a:pt x="9169" y="1536"/>
                    </a:lnTo>
                    <a:lnTo>
                      <a:pt x="9677" y="1168"/>
                    </a:lnTo>
                    <a:lnTo>
                      <a:pt x="10185" y="1549"/>
                    </a:lnTo>
                    <a:lnTo>
                      <a:pt x="9982" y="965"/>
                    </a:lnTo>
                    <a:lnTo>
                      <a:pt x="10490" y="609"/>
                    </a:lnTo>
                    <a:close/>
                  </a:path>
                  <a:path extrusionOk="0" h="16510" w="24129">
                    <a:moveTo>
                      <a:pt x="12687" y="13093"/>
                    </a:moveTo>
                    <a:lnTo>
                      <a:pt x="12090" y="13093"/>
                    </a:lnTo>
                    <a:lnTo>
                      <a:pt x="11887" y="12484"/>
                    </a:lnTo>
                    <a:lnTo>
                      <a:pt x="11684" y="13093"/>
                    </a:lnTo>
                    <a:lnTo>
                      <a:pt x="11074" y="13093"/>
                    </a:lnTo>
                    <a:lnTo>
                      <a:pt x="11557" y="13449"/>
                    </a:lnTo>
                    <a:lnTo>
                      <a:pt x="11379" y="14020"/>
                    </a:lnTo>
                    <a:lnTo>
                      <a:pt x="11887" y="13652"/>
                    </a:lnTo>
                    <a:lnTo>
                      <a:pt x="12395" y="14033"/>
                    </a:lnTo>
                    <a:lnTo>
                      <a:pt x="12192" y="13449"/>
                    </a:lnTo>
                    <a:lnTo>
                      <a:pt x="12687" y="13093"/>
                    </a:lnTo>
                    <a:close/>
                  </a:path>
                  <a:path extrusionOk="0" h="16510" w="24129">
                    <a:moveTo>
                      <a:pt x="12687" y="9613"/>
                    </a:moveTo>
                    <a:lnTo>
                      <a:pt x="12090" y="9613"/>
                    </a:lnTo>
                    <a:lnTo>
                      <a:pt x="11887" y="9017"/>
                    </a:lnTo>
                    <a:lnTo>
                      <a:pt x="11684" y="9613"/>
                    </a:lnTo>
                    <a:lnTo>
                      <a:pt x="11074" y="9613"/>
                    </a:lnTo>
                    <a:lnTo>
                      <a:pt x="11557" y="9982"/>
                    </a:lnTo>
                    <a:lnTo>
                      <a:pt x="11379" y="10553"/>
                    </a:lnTo>
                    <a:lnTo>
                      <a:pt x="11887" y="10185"/>
                    </a:lnTo>
                    <a:lnTo>
                      <a:pt x="12395" y="10566"/>
                    </a:lnTo>
                    <a:lnTo>
                      <a:pt x="12192" y="9982"/>
                    </a:lnTo>
                    <a:lnTo>
                      <a:pt x="12687" y="9613"/>
                    </a:lnTo>
                    <a:close/>
                  </a:path>
                  <a:path extrusionOk="0" h="16510" w="24129">
                    <a:moveTo>
                      <a:pt x="12687" y="6159"/>
                    </a:moveTo>
                    <a:lnTo>
                      <a:pt x="12090" y="6159"/>
                    </a:lnTo>
                    <a:lnTo>
                      <a:pt x="11887" y="5549"/>
                    </a:lnTo>
                    <a:lnTo>
                      <a:pt x="11684" y="6159"/>
                    </a:lnTo>
                    <a:lnTo>
                      <a:pt x="11074" y="6159"/>
                    </a:lnTo>
                    <a:lnTo>
                      <a:pt x="11557" y="6515"/>
                    </a:lnTo>
                    <a:lnTo>
                      <a:pt x="11379" y="7086"/>
                    </a:lnTo>
                    <a:lnTo>
                      <a:pt x="11887" y="6718"/>
                    </a:lnTo>
                    <a:lnTo>
                      <a:pt x="12395" y="7086"/>
                    </a:lnTo>
                    <a:lnTo>
                      <a:pt x="12192" y="6515"/>
                    </a:lnTo>
                    <a:lnTo>
                      <a:pt x="12687" y="6159"/>
                    </a:lnTo>
                    <a:close/>
                  </a:path>
                  <a:path extrusionOk="0" h="16510" w="24129">
                    <a:moveTo>
                      <a:pt x="12687" y="1993"/>
                    </a:moveTo>
                    <a:lnTo>
                      <a:pt x="12090" y="1993"/>
                    </a:lnTo>
                    <a:lnTo>
                      <a:pt x="11887" y="1384"/>
                    </a:lnTo>
                    <a:lnTo>
                      <a:pt x="11684" y="1993"/>
                    </a:lnTo>
                    <a:lnTo>
                      <a:pt x="11074" y="1993"/>
                    </a:lnTo>
                    <a:lnTo>
                      <a:pt x="11557" y="2349"/>
                    </a:lnTo>
                    <a:lnTo>
                      <a:pt x="11379" y="2921"/>
                    </a:lnTo>
                    <a:lnTo>
                      <a:pt x="11887" y="2552"/>
                    </a:lnTo>
                    <a:lnTo>
                      <a:pt x="12395" y="2933"/>
                    </a:lnTo>
                    <a:lnTo>
                      <a:pt x="12192" y="2349"/>
                    </a:lnTo>
                    <a:lnTo>
                      <a:pt x="12687" y="1993"/>
                    </a:lnTo>
                    <a:close/>
                  </a:path>
                  <a:path extrusionOk="0" h="16510" w="24129">
                    <a:moveTo>
                      <a:pt x="14909" y="15176"/>
                    </a:moveTo>
                    <a:lnTo>
                      <a:pt x="14300" y="15176"/>
                    </a:lnTo>
                    <a:lnTo>
                      <a:pt x="14097" y="14566"/>
                    </a:lnTo>
                    <a:lnTo>
                      <a:pt x="13893" y="15176"/>
                    </a:lnTo>
                    <a:lnTo>
                      <a:pt x="13296" y="15176"/>
                    </a:lnTo>
                    <a:lnTo>
                      <a:pt x="13792" y="15544"/>
                    </a:lnTo>
                    <a:lnTo>
                      <a:pt x="13589" y="16103"/>
                    </a:lnTo>
                    <a:lnTo>
                      <a:pt x="14097" y="15735"/>
                    </a:lnTo>
                    <a:lnTo>
                      <a:pt x="14605" y="16116"/>
                    </a:lnTo>
                    <a:lnTo>
                      <a:pt x="14401" y="15532"/>
                    </a:lnTo>
                    <a:lnTo>
                      <a:pt x="14909" y="15176"/>
                    </a:lnTo>
                    <a:close/>
                  </a:path>
                  <a:path extrusionOk="0" h="16510" w="24129">
                    <a:moveTo>
                      <a:pt x="14909" y="11709"/>
                    </a:moveTo>
                    <a:lnTo>
                      <a:pt x="14300" y="11709"/>
                    </a:lnTo>
                    <a:lnTo>
                      <a:pt x="14097" y="11099"/>
                    </a:lnTo>
                    <a:lnTo>
                      <a:pt x="13893" y="11709"/>
                    </a:lnTo>
                    <a:lnTo>
                      <a:pt x="13296" y="11709"/>
                    </a:lnTo>
                    <a:lnTo>
                      <a:pt x="13792" y="12065"/>
                    </a:lnTo>
                    <a:lnTo>
                      <a:pt x="13589" y="12636"/>
                    </a:lnTo>
                    <a:lnTo>
                      <a:pt x="14097" y="12268"/>
                    </a:lnTo>
                    <a:lnTo>
                      <a:pt x="14605" y="12649"/>
                    </a:lnTo>
                    <a:lnTo>
                      <a:pt x="14401" y="12065"/>
                    </a:lnTo>
                    <a:lnTo>
                      <a:pt x="14909" y="11709"/>
                    </a:lnTo>
                    <a:close/>
                  </a:path>
                  <a:path extrusionOk="0" h="16510" w="24129">
                    <a:moveTo>
                      <a:pt x="14909" y="7531"/>
                    </a:moveTo>
                    <a:lnTo>
                      <a:pt x="14300" y="7531"/>
                    </a:lnTo>
                    <a:lnTo>
                      <a:pt x="14097" y="6934"/>
                    </a:lnTo>
                    <a:lnTo>
                      <a:pt x="13893" y="7531"/>
                    </a:lnTo>
                    <a:lnTo>
                      <a:pt x="13296" y="7531"/>
                    </a:lnTo>
                    <a:lnTo>
                      <a:pt x="13792" y="7899"/>
                    </a:lnTo>
                    <a:lnTo>
                      <a:pt x="13589" y="8470"/>
                    </a:lnTo>
                    <a:lnTo>
                      <a:pt x="14097" y="8102"/>
                    </a:lnTo>
                    <a:lnTo>
                      <a:pt x="14605" y="8470"/>
                    </a:lnTo>
                    <a:lnTo>
                      <a:pt x="14401" y="7899"/>
                    </a:lnTo>
                    <a:lnTo>
                      <a:pt x="14909" y="7531"/>
                    </a:lnTo>
                    <a:close/>
                  </a:path>
                  <a:path extrusionOk="0" h="16510" w="24129">
                    <a:moveTo>
                      <a:pt x="14909" y="4076"/>
                    </a:moveTo>
                    <a:lnTo>
                      <a:pt x="14300" y="4076"/>
                    </a:lnTo>
                    <a:lnTo>
                      <a:pt x="14097" y="3467"/>
                    </a:lnTo>
                    <a:lnTo>
                      <a:pt x="13893" y="4076"/>
                    </a:lnTo>
                    <a:lnTo>
                      <a:pt x="13296" y="4076"/>
                    </a:lnTo>
                    <a:lnTo>
                      <a:pt x="13792" y="4445"/>
                    </a:lnTo>
                    <a:lnTo>
                      <a:pt x="13589" y="5003"/>
                    </a:lnTo>
                    <a:lnTo>
                      <a:pt x="14097" y="4635"/>
                    </a:lnTo>
                    <a:lnTo>
                      <a:pt x="14605" y="5016"/>
                    </a:lnTo>
                    <a:lnTo>
                      <a:pt x="14401" y="4432"/>
                    </a:lnTo>
                    <a:lnTo>
                      <a:pt x="14909" y="4076"/>
                    </a:lnTo>
                    <a:close/>
                  </a:path>
                  <a:path extrusionOk="0" h="16510" w="24129">
                    <a:moveTo>
                      <a:pt x="14909" y="609"/>
                    </a:moveTo>
                    <a:lnTo>
                      <a:pt x="14300" y="609"/>
                    </a:lnTo>
                    <a:lnTo>
                      <a:pt x="14097" y="0"/>
                    </a:lnTo>
                    <a:lnTo>
                      <a:pt x="13893" y="609"/>
                    </a:lnTo>
                    <a:lnTo>
                      <a:pt x="13296" y="609"/>
                    </a:lnTo>
                    <a:lnTo>
                      <a:pt x="13792" y="965"/>
                    </a:lnTo>
                    <a:lnTo>
                      <a:pt x="13589" y="1536"/>
                    </a:lnTo>
                    <a:lnTo>
                      <a:pt x="14097" y="1168"/>
                    </a:lnTo>
                    <a:lnTo>
                      <a:pt x="14605" y="1549"/>
                    </a:lnTo>
                    <a:lnTo>
                      <a:pt x="14401" y="965"/>
                    </a:lnTo>
                    <a:lnTo>
                      <a:pt x="14909" y="609"/>
                    </a:lnTo>
                    <a:close/>
                  </a:path>
                  <a:path extrusionOk="0" h="16510" w="24129">
                    <a:moveTo>
                      <a:pt x="17132" y="13093"/>
                    </a:moveTo>
                    <a:lnTo>
                      <a:pt x="16522" y="13093"/>
                    </a:lnTo>
                    <a:lnTo>
                      <a:pt x="16319" y="12484"/>
                    </a:lnTo>
                    <a:lnTo>
                      <a:pt x="16116" y="13093"/>
                    </a:lnTo>
                    <a:lnTo>
                      <a:pt x="15506" y="13093"/>
                    </a:lnTo>
                    <a:lnTo>
                      <a:pt x="16014" y="13449"/>
                    </a:lnTo>
                    <a:lnTo>
                      <a:pt x="15811" y="14020"/>
                    </a:lnTo>
                    <a:lnTo>
                      <a:pt x="16319" y="13652"/>
                    </a:lnTo>
                    <a:lnTo>
                      <a:pt x="16827" y="14033"/>
                    </a:lnTo>
                    <a:lnTo>
                      <a:pt x="16624" y="13449"/>
                    </a:lnTo>
                    <a:lnTo>
                      <a:pt x="17132" y="13093"/>
                    </a:lnTo>
                    <a:close/>
                  </a:path>
                  <a:path extrusionOk="0" h="16510" w="24129">
                    <a:moveTo>
                      <a:pt x="17132" y="9613"/>
                    </a:moveTo>
                    <a:lnTo>
                      <a:pt x="16522" y="9613"/>
                    </a:lnTo>
                    <a:lnTo>
                      <a:pt x="16319" y="9017"/>
                    </a:lnTo>
                    <a:lnTo>
                      <a:pt x="16116" y="9613"/>
                    </a:lnTo>
                    <a:lnTo>
                      <a:pt x="15506" y="9613"/>
                    </a:lnTo>
                    <a:lnTo>
                      <a:pt x="16014" y="9982"/>
                    </a:lnTo>
                    <a:lnTo>
                      <a:pt x="15811" y="10553"/>
                    </a:lnTo>
                    <a:lnTo>
                      <a:pt x="16319" y="10185"/>
                    </a:lnTo>
                    <a:lnTo>
                      <a:pt x="16827" y="10566"/>
                    </a:lnTo>
                    <a:lnTo>
                      <a:pt x="16624" y="9982"/>
                    </a:lnTo>
                    <a:lnTo>
                      <a:pt x="17132" y="9613"/>
                    </a:lnTo>
                    <a:close/>
                  </a:path>
                  <a:path extrusionOk="0" h="16510" w="24129">
                    <a:moveTo>
                      <a:pt x="17132" y="6159"/>
                    </a:moveTo>
                    <a:lnTo>
                      <a:pt x="16522" y="6159"/>
                    </a:lnTo>
                    <a:lnTo>
                      <a:pt x="16319" y="5549"/>
                    </a:lnTo>
                    <a:lnTo>
                      <a:pt x="16116" y="6159"/>
                    </a:lnTo>
                    <a:lnTo>
                      <a:pt x="15506" y="6159"/>
                    </a:lnTo>
                    <a:lnTo>
                      <a:pt x="16014" y="6515"/>
                    </a:lnTo>
                    <a:lnTo>
                      <a:pt x="15811" y="7086"/>
                    </a:lnTo>
                    <a:lnTo>
                      <a:pt x="16319" y="6718"/>
                    </a:lnTo>
                    <a:lnTo>
                      <a:pt x="16827" y="7086"/>
                    </a:lnTo>
                    <a:lnTo>
                      <a:pt x="16624" y="6515"/>
                    </a:lnTo>
                    <a:lnTo>
                      <a:pt x="17132" y="6159"/>
                    </a:lnTo>
                    <a:close/>
                  </a:path>
                  <a:path extrusionOk="0" h="16510" w="24129">
                    <a:moveTo>
                      <a:pt x="17132" y="1993"/>
                    </a:moveTo>
                    <a:lnTo>
                      <a:pt x="16522" y="1993"/>
                    </a:lnTo>
                    <a:lnTo>
                      <a:pt x="16319" y="1384"/>
                    </a:lnTo>
                    <a:lnTo>
                      <a:pt x="16116" y="1993"/>
                    </a:lnTo>
                    <a:lnTo>
                      <a:pt x="15506" y="1993"/>
                    </a:lnTo>
                    <a:lnTo>
                      <a:pt x="16014" y="2349"/>
                    </a:lnTo>
                    <a:lnTo>
                      <a:pt x="15811" y="2921"/>
                    </a:lnTo>
                    <a:lnTo>
                      <a:pt x="16319" y="2552"/>
                    </a:lnTo>
                    <a:lnTo>
                      <a:pt x="16827" y="2933"/>
                    </a:lnTo>
                    <a:lnTo>
                      <a:pt x="16624" y="2349"/>
                    </a:lnTo>
                    <a:lnTo>
                      <a:pt x="17132" y="1993"/>
                    </a:lnTo>
                    <a:close/>
                  </a:path>
                  <a:path extrusionOk="0" h="16510" w="24129">
                    <a:moveTo>
                      <a:pt x="19342" y="15176"/>
                    </a:moveTo>
                    <a:lnTo>
                      <a:pt x="18732" y="15176"/>
                    </a:lnTo>
                    <a:lnTo>
                      <a:pt x="18529" y="14566"/>
                    </a:lnTo>
                    <a:lnTo>
                      <a:pt x="18326" y="15176"/>
                    </a:lnTo>
                    <a:lnTo>
                      <a:pt x="17716" y="15176"/>
                    </a:lnTo>
                    <a:lnTo>
                      <a:pt x="18224" y="15544"/>
                    </a:lnTo>
                    <a:lnTo>
                      <a:pt x="18021" y="16103"/>
                    </a:lnTo>
                    <a:lnTo>
                      <a:pt x="18529" y="15735"/>
                    </a:lnTo>
                    <a:lnTo>
                      <a:pt x="19037" y="16116"/>
                    </a:lnTo>
                    <a:lnTo>
                      <a:pt x="18834" y="15532"/>
                    </a:lnTo>
                    <a:lnTo>
                      <a:pt x="19342" y="15176"/>
                    </a:lnTo>
                    <a:close/>
                  </a:path>
                  <a:path extrusionOk="0" h="16510" w="24129">
                    <a:moveTo>
                      <a:pt x="19342" y="11709"/>
                    </a:moveTo>
                    <a:lnTo>
                      <a:pt x="18732" y="11709"/>
                    </a:lnTo>
                    <a:lnTo>
                      <a:pt x="18529" y="11099"/>
                    </a:lnTo>
                    <a:lnTo>
                      <a:pt x="18326" y="11709"/>
                    </a:lnTo>
                    <a:lnTo>
                      <a:pt x="17716" y="11709"/>
                    </a:lnTo>
                    <a:lnTo>
                      <a:pt x="18224" y="12065"/>
                    </a:lnTo>
                    <a:lnTo>
                      <a:pt x="18021" y="12636"/>
                    </a:lnTo>
                    <a:lnTo>
                      <a:pt x="18529" y="12268"/>
                    </a:lnTo>
                    <a:lnTo>
                      <a:pt x="19037" y="12649"/>
                    </a:lnTo>
                    <a:lnTo>
                      <a:pt x="18834" y="12065"/>
                    </a:lnTo>
                    <a:lnTo>
                      <a:pt x="19342" y="11709"/>
                    </a:lnTo>
                    <a:close/>
                  </a:path>
                  <a:path extrusionOk="0" h="16510" w="24129">
                    <a:moveTo>
                      <a:pt x="19342" y="7531"/>
                    </a:moveTo>
                    <a:lnTo>
                      <a:pt x="18732" y="7531"/>
                    </a:lnTo>
                    <a:lnTo>
                      <a:pt x="18529" y="6934"/>
                    </a:lnTo>
                    <a:lnTo>
                      <a:pt x="18326" y="7531"/>
                    </a:lnTo>
                    <a:lnTo>
                      <a:pt x="17716" y="7531"/>
                    </a:lnTo>
                    <a:lnTo>
                      <a:pt x="18224" y="7899"/>
                    </a:lnTo>
                    <a:lnTo>
                      <a:pt x="18021" y="8470"/>
                    </a:lnTo>
                    <a:lnTo>
                      <a:pt x="18529" y="8102"/>
                    </a:lnTo>
                    <a:lnTo>
                      <a:pt x="19037" y="8470"/>
                    </a:lnTo>
                    <a:lnTo>
                      <a:pt x="18834" y="7899"/>
                    </a:lnTo>
                    <a:lnTo>
                      <a:pt x="19342" y="7531"/>
                    </a:lnTo>
                    <a:close/>
                  </a:path>
                  <a:path extrusionOk="0" h="16510" w="24129">
                    <a:moveTo>
                      <a:pt x="19342" y="4076"/>
                    </a:moveTo>
                    <a:lnTo>
                      <a:pt x="18732" y="4076"/>
                    </a:lnTo>
                    <a:lnTo>
                      <a:pt x="18529" y="3467"/>
                    </a:lnTo>
                    <a:lnTo>
                      <a:pt x="18326" y="4076"/>
                    </a:lnTo>
                    <a:lnTo>
                      <a:pt x="17716" y="4076"/>
                    </a:lnTo>
                    <a:lnTo>
                      <a:pt x="18224" y="4445"/>
                    </a:lnTo>
                    <a:lnTo>
                      <a:pt x="18021" y="5003"/>
                    </a:lnTo>
                    <a:lnTo>
                      <a:pt x="18529" y="4635"/>
                    </a:lnTo>
                    <a:lnTo>
                      <a:pt x="19037" y="5016"/>
                    </a:lnTo>
                    <a:lnTo>
                      <a:pt x="18834" y="4432"/>
                    </a:lnTo>
                    <a:lnTo>
                      <a:pt x="19342" y="4076"/>
                    </a:lnTo>
                    <a:close/>
                  </a:path>
                  <a:path extrusionOk="0" h="16510" w="24129">
                    <a:moveTo>
                      <a:pt x="19342" y="609"/>
                    </a:moveTo>
                    <a:lnTo>
                      <a:pt x="18732" y="609"/>
                    </a:lnTo>
                    <a:lnTo>
                      <a:pt x="18529" y="0"/>
                    </a:lnTo>
                    <a:lnTo>
                      <a:pt x="18326" y="609"/>
                    </a:lnTo>
                    <a:lnTo>
                      <a:pt x="17716" y="609"/>
                    </a:lnTo>
                    <a:lnTo>
                      <a:pt x="18224" y="965"/>
                    </a:lnTo>
                    <a:lnTo>
                      <a:pt x="18021" y="1536"/>
                    </a:lnTo>
                    <a:lnTo>
                      <a:pt x="18529" y="1168"/>
                    </a:lnTo>
                    <a:lnTo>
                      <a:pt x="19037" y="1549"/>
                    </a:lnTo>
                    <a:lnTo>
                      <a:pt x="18834" y="965"/>
                    </a:lnTo>
                    <a:lnTo>
                      <a:pt x="19342" y="609"/>
                    </a:lnTo>
                    <a:close/>
                  </a:path>
                  <a:path extrusionOk="0" h="16510" w="24129">
                    <a:moveTo>
                      <a:pt x="21551" y="13093"/>
                    </a:moveTo>
                    <a:lnTo>
                      <a:pt x="20955" y="13093"/>
                    </a:lnTo>
                    <a:lnTo>
                      <a:pt x="20751" y="12484"/>
                    </a:lnTo>
                    <a:lnTo>
                      <a:pt x="20548" y="13093"/>
                    </a:lnTo>
                    <a:lnTo>
                      <a:pt x="19939" y="13093"/>
                    </a:lnTo>
                    <a:lnTo>
                      <a:pt x="20421" y="13449"/>
                    </a:lnTo>
                    <a:lnTo>
                      <a:pt x="20243" y="14020"/>
                    </a:lnTo>
                    <a:lnTo>
                      <a:pt x="20751" y="13652"/>
                    </a:lnTo>
                    <a:lnTo>
                      <a:pt x="21259" y="14033"/>
                    </a:lnTo>
                    <a:lnTo>
                      <a:pt x="21056" y="13449"/>
                    </a:lnTo>
                    <a:lnTo>
                      <a:pt x="21551" y="13093"/>
                    </a:lnTo>
                    <a:close/>
                  </a:path>
                  <a:path extrusionOk="0" h="16510" w="24129">
                    <a:moveTo>
                      <a:pt x="21551" y="9613"/>
                    </a:moveTo>
                    <a:lnTo>
                      <a:pt x="20955" y="9613"/>
                    </a:lnTo>
                    <a:lnTo>
                      <a:pt x="20751" y="9017"/>
                    </a:lnTo>
                    <a:lnTo>
                      <a:pt x="20548" y="9613"/>
                    </a:lnTo>
                    <a:lnTo>
                      <a:pt x="19939" y="9613"/>
                    </a:lnTo>
                    <a:lnTo>
                      <a:pt x="20421" y="9982"/>
                    </a:lnTo>
                    <a:lnTo>
                      <a:pt x="20243" y="10553"/>
                    </a:lnTo>
                    <a:lnTo>
                      <a:pt x="20751" y="10185"/>
                    </a:lnTo>
                    <a:lnTo>
                      <a:pt x="21259" y="10566"/>
                    </a:lnTo>
                    <a:lnTo>
                      <a:pt x="21056" y="9982"/>
                    </a:lnTo>
                    <a:lnTo>
                      <a:pt x="21551" y="9613"/>
                    </a:lnTo>
                    <a:close/>
                  </a:path>
                  <a:path extrusionOk="0" h="16510" w="24129">
                    <a:moveTo>
                      <a:pt x="21551" y="6159"/>
                    </a:moveTo>
                    <a:lnTo>
                      <a:pt x="20955" y="6159"/>
                    </a:lnTo>
                    <a:lnTo>
                      <a:pt x="20751" y="5549"/>
                    </a:lnTo>
                    <a:lnTo>
                      <a:pt x="20548" y="6159"/>
                    </a:lnTo>
                    <a:lnTo>
                      <a:pt x="19939" y="6159"/>
                    </a:lnTo>
                    <a:lnTo>
                      <a:pt x="20421" y="6515"/>
                    </a:lnTo>
                    <a:lnTo>
                      <a:pt x="20243" y="7086"/>
                    </a:lnTo>
                    <a:lnTo>
                      <a:pt x="20751" y="6718"/>
                    </a:lnTo>
                    <a:lnTo>
                      <a:pt x="21259" y="7086"/>
                    </a:lnTo>
                    <a:lnTo>
                      <a:pt x="21056" y="6515"/>
                    </a:lnTo>
                    <a:lnTo>
                      <a:pt x="21551" y="6159"/>
                    </a:lnTo>
                    <a:close/>
                  </a:path>
                  <a:path extrusionOk="0" h="16510" w="24129">
                    <a:moveTo>
                      <a:pt x="21551" y="1993"/>
                    </a:moveTo>
                    <a:lnTo>
                      <a:pt x="20955" y="1993"/>
                    </a:lnTo>
                    <a:lnTo>
                      <a:pt x="20751" y="1384"/>
                    </a:lnTo>
                    <a:lnTo>
                      <a:pt x="20548" y="1993"/>
                    </a:lnTo>
                    <a:lnTo>
                      <a:pt x="19939" y="1993"/>
                    </a:lnTo>
                    <a:lnTo>
                      <a:pt x="20421" y="2349"/>
                    </a:lnTo>
                    <a:lnTo>
                      <a:pt x="20243" y="2921"/>
                    </a:lnTo>
                    <a:lnTo>
                      <a:pt x="20751" y="2552"/>
                    </a:lnTo>
                    <a:lnTo>
                      <a:pt x="21259" y="2933"/>
                    </a:lnTo>
                    <a:lnTo>
                      <a:pt x="21056" y="2349"/>
                    </a:lnTo>
                    <a:lnTo>
                      <a:pt x="21551" y="1993"/>
                    </a:lnTo>
                    <a:close/>
                  </a:path>
                  <a:path extrusionOk="0" h="16510" w="24129">
                    <a:moveTo>
                      <a:pt x="23774" y="15176"/>
                    </a:moveTo>
                    <a:lnTo>
                      <a:pt x="23164" y="15176"/>
                    </a:lnTo>
                    <a:lnTo>
                      <a:pt x="22961" y="14566"/>
                    </a:lnTo>
                    <a:lnTo>
                      <a:pt x="22758" y="15176"/>
                    </a:lnTo>
                    <a:lnTo>
                      <a:pt x="22161" y="15176"/>
                    </a:lnTo>
                    <a:lnTo>
                      <a:pt x="22656" y="15544"/>
                    </a:lnTo>
                    <a:lnTo>
                      <a:pt x="22453" y="16103"/>
                    </a:lnTo>
                    <a:lnTo>
                      <a:pt x="22961" y="15735"/>
                    </a:lnTo>
                    <a:lnTo>
                      <a:pt x="23469" y="16116"/>
                    </a:lnTo>
                    <a:lnTo>
                      <a:pt x="23266" y="15532"/>
                    </a:lnTo>
                    <a:lnTo>
                      <a:pt x="23774" y="15176"/>
                    </a:lnTo>
                    <a:close/>
                  </a:path>
                  <a:path extrusionOk="0" h="16510" w="24129">
                    <a:moveTo>
                      <a:pt x="23774" y="11709"/>
                    </a:moveTo>
                    <a:lnTo>
                      <a:pt x="23164" y="11709"/>
                    </a:lnTo>
                    <a:lnTo>
                      <a:pt x="22961" y="11099"/>
                    </a:lnTo>
                    <a:lnTo>
                      <a:pt x="22758" y="11709"/>
                    </a:lnTo>
                    <a:lnTo>
                      <a:pt x="22161" y="11709"/>
                    </a:lnTo>
                    <a:lnTo>
                      <a:pt x="22656" y="12065"/>
                    </a:lnTo>
                    <a:lnTo>
                      <a:pt x="22453" y="12636"/>
                    </a:lnTo>
                    <a:lnTo>
                      <a:pt x="22961" y="12268"/>
                    </a:lnTo>
                    <a:lnTo>
                      <a:pt x="23469" y="12649"/>
                    </a:lnTo>
                    <a:lnTo>
                      <a:pt x="23266" y="12065"/>
                    </a:lnTo>
                    <a:lnTo>
                      <a:pt x="23774" y="11709"/>
                    </a:lnTo>
                    <a:close/>
                  </a:path>
                  <a:path extrusionOk="0" h="16510" w="24129">
                    <a:moveTo>
                      <a:pt x="23774" y="7531"/>
                    </a:moveTo>
                    <a:lnTo>
                      <a:pt x="23164" y="7531"/>
                    </a:lnTo>
                    <a:lnTo>
                      <a:pt x="22961" y="6934"/>
                    </a:lnTo>
                    <a:lnTo>
                      <a:pt x="22758" y="7531"/>
                    </a:lnTo>
                    <a:lnTo>
                      <a:pt x="22161" y="7531"/>
                    </a:lnTo>
                    <a:lnTo>
                      <a:pt x="22656" y="7899"/>
                    </a:lnTo>
                    <a:lnTo>
                      <a:pt x="22453" y="8470"/>
                    </a:lnTo>
                    <a:lnTo>
                      <a:pt x="22961" y="8102"/>
                    </a:lnTo>
                    <a:lnTo>
                      <a:pt x="23469" y="8470"/>
                    </a:lnTo>
                    <a:lnTo>
                      <a:pt x="23266" y="7899"/>
                    </a:lnTo>
                    <a:lnTo>
                      <a:pt x="23774" y="7531"/>
                    </a:lnTo>
                    <a:close/>
                  </a:path>
                  <a:path extrusionOk="0" h="16510" w="24129">
                    <a:moveTo>
                      <a:pt x="23774" y="4076"/>
                    </a:moveTo>
                    <a:lnTo>
                      <a:pt x="23164" y="4076"/>
                    </a:lnTo>
                    <a:lnTo>
                      <a:pt x="22961" y="3467"/>
                    </a:lnTo>
                    <a:lnTo>
                      <a:pt x="22758" y="4076"/>
                    </a:lnTo>
                    <a:lnTo>
                      <a:pt x="22161" y="4076"/>
                    </a:lnTo>
                    <a:lnTo>
                      <a:pt x="22656" y="4445"/>
                    </a:lnTo>
                    <a:lnTo>
                      <a:pt x="22453" y="5003"/>
                    </a:lnTo>
                    <a:lnTo>
                      <a:pt x="22961" y="4635"/>
                    </a:lnTo>
                    <a:lnTo>
                      <a:pt x="23469" y="5016"/>
                    </a:lnTo>
                    <a:lnTo>
                      <a:pt x="23266" y="4432"/>
                    </a:lnTo>
                    <a:lnTo>
                      <a:pt x="23774" y="4076"/>
                    </a:lnTo>
                    <a:close/>
                  </a:path>
                  <a:path extrusionOk="0" h="16510" w="24129">
                    <a:moveTo>
                      <a:pt x="23774" y="609"/>
                    </a:moveTo>
                    <a:lnTo>
                      <a:pt x="23164" y="609"/>
                    </a:lnTo>
                    <a:lnTo>
                      <a:pt x="22961" y="0"/>
                    </a:lnTo>
                    <a:lnTo>
                      <a:pt x="22758" y="609"/>
                    </a:lnTo>
                    <a:lnTo>
                      <a:pt x="22161" y="609"/>
                    </a:lnTo>
                    <a:lnTo>
                      <a:pt x="22656" y="965"/>
                    </a:lnTo>
                    <a:lnTo>
                      <a:pt x="22453" y="1536"/>
                    </a:lnTo>
                    <a:lnTo>
                      <a:pt x="22961" y="1168"/>
                    </a:lnTo>
                    <a:lnTo>
                      <a:pt x="23469" y="1549"/>
                    </a:lnTo>
                    <a:lnTo>
                      <a:pt x="23266" y="965"/>
                    </a:lnTo>
                    <a:lnTo>
                      <a:pt x="23774" y="60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200" name="Google Shape;200;p3"/>
              <p:cNvSpPr/>
              <p:nvPr/>
            </p:nvSpPr>
            <p:spPr>
              <a:xfrm>
                <a:off x="7847037" y="6208953"/>
                <a:ext cx="143510" cy="40005"/>
              </a:xfrm>
              <a:custGeom>
                <a:rect b="b" l="l" r="r" t="t"/>
                <a:pathLst>
                  <a:path extrusionOk="0" h="40004" w="143509">
                    <a:moveTo>
                      <a:pt x="45339" y="1003"/>
                    </a:moveTo>
                    <a:lnTo>
                      <a:pt x="34480" y="1003"/>
                    </a:lnTo>
                    <a:lnTo>
                      <a:pt x="32270" y="18897"/>
                    </a:lnTo>
                    <a:lnTo>
                      <a:pt x="31965" y="21882"/>
                    </a:lnTo>
                    <a:lnTo>
                      <a:pt x="31140" y="17310"/>
                    </a:lnTo>
                    <a:lnTo>
                      <a:pt x="28105" y="3098"/>
                    </a:lnTo>
                    <a:lnTo>
                      <a:pt x="27660" y="1003"/>
                    </a:lnTo>
                    <a:lnTo>
                      <a:pt x="18338" y="1003"/>
                    </a:lnTo>
                    <a:lnTo>
                      <a:pt x="14795" y="17500"/>
                    </a:lnTo>
                    <a:lnTo>
                      <a:pt x="14033" y="21932"/>
                    </a:lnTo>
                    <a:lnTo>
                      <a:pt x="13525" y="17310"/>
                    </a:lnTo>
                    <a:lnTo>
                      <a:pt x="11772" y="3098"/>
                    </a:lnTo>
                    <a:lnTo>
                      <a:pt x="11518" y="1003"/>
                    </a:lnTo>
                    <a:lnTo>
                      <a:pt x="0" y="1003"/>
                    </a:lnTo>
                    <a:lnTo>
                      <a:pt x="6464" y="38481"/>
                    </a:lnTo>
                    <a:lnTo>
                      <a:pt x="19583" y="38481"/>
                    </a:lnTo>
                    <a:lnTo>
                      <a:pt x="19964" y="36410"/>
                    </a:lnTo>
                    <a:lnTo>
                      <a:pt x="22669" y="21501"/>
                    </a:lnTo>
                    <a:lnTo>
                      <a:pt x="25882" y="38481"/>
                    </a:lnTo>
                    <a:lnTo>
                      <a:pt x="39230" y="38481"/>
                    </a:lnTo>
                    <a:lnTo>
                      <a:pt x="39560" y="36410"/>
                    </a:lnTo>
                    <a:lnTo>
                      <a:pt x="44996" y="3098"/>
                    </a:lnTo>
                    <a:lnTo>
                      <a:pt x="45339" y="1003"/>
                    </a:lnTo>
                    <a:close/>
                  </a:path>
                  <a:path extrusionOk="0" h="40004" w="143509">
                    <a:moveTo>
                      <a:pt x="57150" y="37871"/>
                    </a:moveTo>
                    <a:lnTo>
                      <a:pt x="51549" y="34201"/>
                    </a:lnTo>
                    <a:lnTo>
                      <a:pt x="47866" y="28282"/>
                    </a:lnTo>
                    <a:lnTo>
                      <a:pt x="47866" y="33172"/>
                    </a:lnTo>
                    <a:lnTo>
                      <a:pt x="56896" y="37871"/>
                    </a:lnTo>
                    <a:lnTo>
                      <a:pt x="57150" y="37871"/>
                    </a:lnTo>
                    <a:close/>
                  </a:path>
                  <a:path extrusionOk="0" h="40004" w="143509">
                    <a:moveTo>
                      <a:pt x="57467" y="1524"/>
                    </a:moveTo>
                    <a:lnTo>
                      <a:pt x="54952" y="1524"/>
                    </a:lnTo>
                    <a:lnTo>
                      <a:pt x="47866" y="9105"/>
                    </a:lnTo>
                    <a:lnTo>
                      <a:pt x="47866" y="11747"/>
                    </a:lnTo>
                    <a:lnTo>
                      <a:pt x="51625" y="5588"/>
                    </a:lnTo>
                    <a:lnTo>
                      <a:pt x="57467" y="1524"/>
                    </a:lnTo>
                    <a:close/>
                  </a:path>
                  <a:path extrusionOk="0" h="40004" w="143509">
                    <a:moveTo>
                      <a:pt x="78308" y="15976"/>
                    </a:moveTo>
                    <a:lnTo>
                      <a:pt x="62979" y="15976"/>
                    </a:lnTo>
                    <a:lnTo>
                      <a:pt x="62979" y="25374"/>
                    </a:lnTo>
                    <a:lnTo>
                      <a:pt x="68351" y="25374"/>
                    </a:lnTo>
                    <a:lnTo>
                      <a:pt x="68351" y="29235"/>
                    </a:lnTo>
                    <a:lnTo>
                      <a:pt x="67818" y="29464"/>
                    </a:lnTo>
                    <a:lnTo>
                      <a:pt x="67081" y="29591"/>
                    </a:lnTo>
                    <a:lnTo>
                      <a:pt x="60502" y="29591"/>
                    </a:lnTo>
                    <a:lnTo>
                      <a:pt x="57683" y="26365"/>
                    </a:lnTo>
                    <a:lnTo>
                      <a:pt x="57683" y="13741"/>
                    </a:lnTo>
                    <a:lnTo>
                      <a:pt x="60744" y="9906"/>
                    </a:lnTo>
                    <a:lnTo>
                      <a:pt x="68033" y="9906"/>
                    </a:lnTo>
                    <a:lnTo>
                      <a:pt x="69634" y="10858"/>
                    </a:lnTo>
                    <a:lnTo>
                      <a:pt x="71970" y="12928"/>
                    </a:lnTo>
                    <a:lnTo>
                      <a:pt x="73812" y="10668"/>
                    </a:lnTo>
                    <a:lnTo>
                      <a:pt x="77927" y="5588"/>
                    </a:lnTo>
                    <a:lnTo>
                      <a:pt x="75145" y="2743"/>
                    </a:lnTo>
                    <a:lnTo>
                      <a:pt x="71170" y="0"/>
                    </a:lnTo>
                    <a:lnTo>
                      <a:pt x="65112" y="0"/>
                    </a:lnTo>
                    <a:lnTo>
                      <a:pt x="57543" y="1473"/>
                    </a:lnTo>
                    <a:lnTo>
                      <a:pt x="61150" y="1524"/>
                    </a:lnTo>
                    <a:lnTo>
                      <a:pt x="58229" y="2070"/>
                    </a:lnTo>
                    <a:lnTo>
                      <a:pt x="52501" y="5816"/>
                    </a:lnTo>
                    <a:lnTo>
                      <a:pt x="48590" y="11849"/>
                    </a:lnTo>
                    <a:lnTo>
                      <a:pt x="47866" y="15913"/>
                    </a:lnTo>
                    <a:lnTo>
                      <a:pt x="47866" y="11747"/>
                    </a:lnTo>
                    <a:lnTo>
                      <a:pt x="47764" y="11925"/>
                    </a:lnTo>
                    <a:lnTo>
                      <a:pt x="46380" y="20027"/>
                    </a:lnTo>
                    <a:lnTo>
                      <a:pt x="47726" y="28054"/>
                    </a:lnTo>
                    <a:lnTo>
                      <a:pt x="47866" y="28282"/>
                    </a:lnTo>
                    <a:lnTo>
                      <a:pt x="47866" y="24282"/>
                    </a:lnTo>
                    <a:lnTo>
                      <a:pt x="48552" y="28219"/>
                    </a:lnTo>
                    <a:lnTo>
                      <a:pt x="52451" y="34061"/>
                    </a:lnTo>
                    <a:lnTo>
                      <a:pt x="58242" y="37553"/>
                    </a:lnTo>
                    <a:lnTo>
                      <a:pt x="60185" y="37871"/>
                    </a:lnTo>
                    <a:lnTo>
                      <a:pt x="57150" y="37871"/>
                    </a:lnTo>
                    <a:lnTo>
                      <a:pt x="57531" y="38112"/>
                    </a:lnTo>
                    <a:lnTo>
                      <a:pt x="65341" y="39497"/>
                    </a:lnTo>
                    <a:lnTo>
                      <a:pt x="70192" y="39497"/>
                    </a:lnTo>
                    <a:lnTo>
                      <a:pt x="75057" y="37693"/>
                    </a:lnTo>
                    <a:lnTo>
                      <a:pt x="78308" y="34544"/>
                    </a:lnTo>
                    <a:lnTo>
                      <a:pt x="78308" y="17551"/>
                    </a:lnTo>
                    <a:lnTo>
                      <a:pt x="78308" y="15976"/>
                    </a:lnTo>
                    <a:close/>
                  </a:path>
                  <a:path extrusionOk="0" h="40004" w="143509">
                    <a:moveTo>
                      <a:pt x="109791" y="28003"/>
                    </a:moveTo>
                    <a:lnTo>
                      <a:pt x="106426" y="33604"/>
                    </a:lnTo>
                    <a:lnTo>
                      <a:pt x="100965" y="37109"/>
                    </a:lnTo>
                    <a:lnTo>
                      <a:pt x="103682" y="37109"/>
                    </a:lnTo>
                    <a:lnTo>
                      <a:pt x="109728" y="30848"/>
                    </a:lnTo>
                    <a:lnTo>
                      <a:pt x="109791" y="28003"/>
                    </a:lnTo>
                    <a:close/>
                  </a:path>
                  <a:path extrusionOk="0" h="40004" w="143509">
                    <a:moveTo>
                      <a:pt x="109791" y="7759"/>
                    </a:moveTo>
                    <a:lnTo>
                      <a:pt x="103809" y="1905"/>
                    </a:lnTo>
                    <a:lnTo>
                      <a:pt x="100952" y="1905"/>
                    </a:lnTo>
                    <a:lnTo>
                      <a:pt x="106413" y="5181"/>
                    </a:lnTo>
                    <a:lnTo>
                      <a:pt x="109791" y="10642"/>
                    </a:lnTo>
                    <a:lnTo>
                      <a:pt x="109791" y="7759"/>
                    </a:lnTo>
                    <a:close/>
                  </a:path>
                  <a:path extrusionOk="0" h="40004" w="143509">
                    <a:moveTo>
                      <a:pt x="111328" y="19329"/>
                    </a:moveTo>
                    <a:lnTo>
                      <a:pt x="110083" y="11125"/>
                    </a:lnTo>
                    <a:lnTo>
                      <a:pt x="109791" y="10642"/>
                    </a:lnTo>
                    <a:lnTo>
                      <a:pt x="109791" y="14617"/>
                    </a:lnTo>
                    <a:lnTo>
                      <a:pt x="109207" y="10998"/>
                    </a:lnTo>
                    <a:lnTo>
                      <a:pt x="107823" y="8940"/>
                    </a:lnTo>
                    <a:lnTo>
                      <a:pt x="105410" y="5346"/>
                    </a:lnTo>
                    <a:lnTo>
                      <a:pt x="99644" y="2184"/>
                    </a:lnTo>
                    <a:lnTo>
                      <a:pt x="99644" y="11264"/>
                    </a:lnTo>
                    <a:lnTo>
                      <a:pt x="99644" y="28155"/>
                    </a:lnTo>
                    <a:lnTo>
                      <a:pt x="95262" y="29400"/>
                    </a:lnTo>
                    <a:lnTo>
                      <a:pt x="91351" y="29451"/>
                    </a:lnTo>
                    <a:lnTo>
                      <a:pt x="91351" y="9944"/>
                    </a:lnTo>
                    <a:lnTo>
                      <a:pt x="95681" y="10007"/>
                    </a:lnTo>
                    <a:lnTo>
                      <a:pt x="99644" y="11264"/>
                    </a:lnTo>
                    <a:lnTo>
                      <a:pt x="99644" y="2184"/>
                    </a:lnTo>
                    <a:lnTo>
                      <a:pt x="97866" y="1905"/>
                    </a:lnTo>
                    <a:lnTo>
                      <a:pt x="100952" y="1905"/>
                    </a:lnTo>
                    <a:lnTo>
                      <a:pt x="100380" y="1562"/>
                    </a:lnTo>
                    <a:lnTo>
                      <a:pt x="92049" y="342"/>
                    </a:lnTo>
                    <a:lnTo>
                      <a:pt x="80619" y="342"/>
                    </a:lnTo>
                    <a:lnTo>
                      <a:pt x="80619" y="38671"/>
                    </a:lnTo>
                    <a:lnTo>
                      <a:pt x="92595" y="38671"/>
                    </a:lnTo>
                    <a:lnTo>
                      <a:pt x="100545" y="37376"/>
                    </a:lnTo>
                    <a:lnTo>
                      <a:pt x="100965" y="37109"/>
                    </a:lnTo>
                    <a:lnTo>
                      <a:pt x="97815" y="37109"/>
                    </a:lnTo>
                    <a:lnTo>
                      <a:pt x="99796" y="36817"/>
                    </a:lnTo>
                    <a:lnTo>
                      <a:pt x="105486" y="33477"/>
                    </a:lnTo>
                    <a:lnTo>
                      <a:pt x="107708" y="30048"/>
                    </a:lnTo>
                    <a:lnTo>
                      <a:pt x="109220" y="27711"/>
                    </a:lnTo>
                    <a:lnTo>
                      <a:pt x="109791" y="24130"/>
                    </a:lnTo>
                    <a:lnTo>
                      <a:pt x="109791" y="28003"/>
                    </a:lnTo>
                    <a:lnTo>
                      <a:pt x="110070" y="27533"/>
                    </a:lnTo>
                    <a:lnTo>
                      <a:pt x="111328" y="19329"/>
                    </a:lnTo>
                    <a:close/>
                  </a:path>
                  <a:path extrusionOk="0" h="40004" w="143509">
                    <a:moveTo>
                      <a:pt x="142900" y="4940"/>
                    </a:moveTo>
                    <a:lnTo>
                      <a:pt x="141820" y="4038"/>
                    </a:lnTo>
                    <a:lnTo>
                      <a:pt x="139293" y="1905"/>
                    </a:lnTo>
                    <a:lnTo>
                      <a:pt x="137439" y="342"/>
                    </a:lnTo>
                    <a:lnTo>
                      <a:pt x="131483" y="342"/>
                    </a:lnTo>
                    <a:lnTo>
                      <a:pt x="131483" y="11531"/>
                    </a:lnTo>
                    <a:lnTo>
                      <a:pt x="131483" y="16154"/>
                    </a:lnTo>
                    <a:lnTo>
                      <a:pt x="129984" y="17538"/>
                    </a:lnTo>
                    <a:lnTo>
                      <a:pt x="124345" y="17538"/>
                    </a:lnTo>
                    <a:lnTo>
                      <a:pt x="124345" y="9728"/>
                    </a:lnTo>
                    <a:lnTo>
                      <a:pt x="130924" y="9728"/>
                    </a:lnTo>
                    <a:lnTo>
                      <a:pt x="131483" y="11531"/>
                    </a:lnTo>
                    <a:lnTo>
                      <a:pt x="131483" y="342"/>
                    </a:lnTo>
                    <a:lnTo>
                      <a:pt x="113614" y="342"/>
                    </a:lnTo>
                    <a:lnTo>
                      <a:pt x="113614" y="38671"/>
                    </a:lnTo>
                    <a:lnTo>
                      <a:pt x="124345" y="38671"/>
                    </a:lnTo>
                    <a:lnTo>
                      <a:pt x="124345" y="37109"/>
                    </a:lnTo>
                    <a:lnTo>
                      <a:pt x="124345" y="26936"/>
                    </a:lnTo>
                    <a:lnTo>
                      <a:pt x="134747" y="26936"/>
                    </a:lnTo>
                    <a:lnTo>
                      <a:pt x="142900" y="23368"/>
                    </a:lnTo>
                    <a:lnTo>
                      <a:pt x="142900" y="4940"/>
                    </a:lnTo>
                    <a:close/>
                  </a:path>
                </a:pathLst>
              </a:custGeom>
              <a:solidFill>
                <a:srgbClr val="1E2F5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201" name="Google Shape;201;p3"/>
              <p:cNvSpPr/>
              <p:nvPr/>
            </p:nvSpPr>
            <p:spPr>
              <a:xfrm>
                <a:off x="8011350" y="6211392"/>
                <a:ext cx="169545" cy="20955"/>
              </a:xfrm>
              <a:custGeom>
                <a:rect b="b" l="l" r="r" t="t"/>
                <a:pathLst>
                  <a:path extrusionOk="0" h="20954" w="169545">
                    <a:moveTo>
                      <a:pt x="14046" y="6350"/>
                    </a:moveTo>
                    <a:lnTo>
                      <a:pt x="13601" y="5156"/>
                    </a:lnTo>
                    <a:lnTo>
                      <a:pt x="13309" y="4356"/>
                    </a:lnTo>
                    <a:lnTo>
                      <a:pt x="11925" y="2857"/>
                    </a:lnTo>
                    <a:lnTo>
                      <a:pt x="10363" y="1244"/>
                    </a:lnTo>
                    <a:lnTo>
                      <a:pt x="9245" y="863"/>
                    </a:lnTo>
                    <a:lnTo>
                      <a:pt x="9245" y="9245"/>
                    </a:lnTo>
                    <a:lnTo>
                      <a:pt x="8940" y="10083"/>
                    </a:lnTo>
                    <a:lnTo>
                      <a:pt x="8356" y="10706"/>
                    </a:lnTo>
                    <a:lnTo>
                      <a:pt x="7670" y="11353"/>
                    </a:lnTo>
                    <a:lnTo>
                      <a:pt x="6756" y="11684"/>
                    </a:lnTo>
                    <a:lnTo>
                      <a:pt x="5816" y="11645"/>
                    </a:lnTo>
                    <a:lnTo>
                      <a:pt x="4851" y="11645"/>
                    </a:lnTo>
                    <a:lnTo>
                      <a:pt x="4851" y="5156"/>
                    </a:lnTo>
                    <a:lnTo>
                      <a:pt x="7912" y="5156"/>
                    </a:lnTo>
                    <a:lnTo>
                      <a:pt x="9169" y="6350"/>
                    </a:lnTo>
                    <a:lnTo>
                      <a:pt x="9245" y="9245"/>
                    </a:lnTo>
                    <a:lnTo>
                      <a:pt x="9245" y="863"/>
                    </a:lnTo>
                    <a:lnTo>
                      <a:pt x="8026" y="431"/>
                    </a:lnTo>
                    <a:lnTo>
                      <a:pt x="0" y="431"/>
                    </a:lnTo>
                    <a:lnTo>
                      <a:pt x="0" y="20294"/>
                    </a:lnTo>
                    <a:lnTo>
                      <a:pt x="4851" y="20294"/>
                    </a:lnTo>
                    <a:lnTo>
                      <a:pt x="4851" y="16357"/>
                    </a:lnTo>
                    <a:lnTo>
                      <a:pt x="5575" y="16357"/>
                    </a:lnTo>
                    <a:lnTo>
                      <a:pt x="6870" y="16383"/>
                    </a:lnTo>
                    <a:lnTo>
                      <a:pt x="7010" y="16357"/>
                    </a:lnTo>
                    <a:lnTo>
                      <a:pt x="8153" y="16154"/>
                    </a:lnTo>
                    <a:lnTo>
                      <a:pt x="13563" y="11684"/>
                    </a:lnTo>
                    <a:lnTo>
                      <a:pt x="13919" y="10706"/>
                    </a:lnTo>
                    <a:lnTo>
                      <a:pt x="13970" y="8382"/>
                    </a:lnTo>
                    <a:lnTo>
                      <a:pt x="14046" y="6350"/>
                    </a:lnTo>
                    <a:close/>
                  </a:path>
                  <a:path extrusionOk="0" h="20954" w="169545">
                    <a:moveTo>
                      <a:pt x="29629" y="20294"/>
                    </a:moveTo>
                    <a:lnTo>
                      <a:pt x="27533" y="16268"/>
                    </a:lnTo>
                    <a:lnTo>
                      <a:pt x="26606" y="14465"/>
                    </a:lnTo>
                    <a:lnTo>
                      <a:pt x="28308" y="12903"/>
                    </a:lnTo>
                    <a:lnTo>
                      <a:pt x="28816" y="11684"/>
                    </a:lnTo>
                    <a:lnTo>
                      <a:pt x="29222" y="10706"/>
                    </a:lnTo>
                    <a:lnTo>
                      <a:pt x="29222" y="6350"/>
                    </a:lnTo>
                    <a:lnTo>
                      <a:pt x="28778" y="5156"/>
                    </a:lnTo>
                    <a:lnTo>
                      <a:pt x="28486" y="4368"/>
                    </a:lnTo>
                    <a:lnTo>
                      <a:pt x="27101" y="2857"/>
                    </a:lnTo>
                    <a:lnTo>
                      <a:pt x="25539" y="1244"/>
                    </a:lnTo>
                    <a:lnTo>
                      <a:pt x="24422" y="863"/>
                    </a:lnTo>
                    <a:lnTo>
                      <a:pt x="24422" y="9245"/>
                    </a:lnTo>
                    <a:lnTo>
                      <a:pt x="24117" y="10083"/>
                    </a:lnTo>
                    <a:lnTo>
                      <a:pt x="23533" y="10706"/>
                    </a:lnTo>
                    <a:lnTo>
                      <a:pt x="22847" y="11353"/>
                    </a:lnTo>
                    <a:lnTo>
                      <a:pt x="21932" y="11684"/>
                    </a:lnTo>
                    <a:lnTo>
                      <a:pt x="20993" y="11645"/>
                    </a:lnTo>
                    <a:lnTo>
                      <a:pt x="20027" y="11645"/>
                    </a:lnTo>
                    <a:lnTo>
                      <a:pt x="20027" y="5156"/>
                    </a:lnTo>
                    <a:lnTo>
                      <a:pt x="23088" y="5156"/>
                    </a:lnTo>
                    <a:lnTo>
                      <a:pt x="24333" y="6350"/>
                    </a:lnTo>
                    <a:lnTo>
                      <a:pt x="24422" y="9245"/>
                    </a:lnTo>
                    <a:lnTo>
                      <a:pt x="24422" y="863"/>
                    </a:lnTo>
                    <a:lnTo>
                      <a:pt x="23202" y="431"/>
                    </a:lnTo>
                    <a:lnTo>
                      <a:pt x="15176" y="431"/>
                    </a:lnTo>
                    <a:lnTo>
                      <a:pt x="15176" y="20320"/>
                    </a:lnTo>
                    <a:lnTo>
                      <a:pt x="20027" y="20320"/>
                    </a:lnTo>
                    <a:lnTo>
                      <a:pt x="20027" y="16370"/>
                    </a:lnTo>
                    <a:lnTo>
                      <a:pt x="21348" y="16370"/>
                    </a:lnTo>
                    <a:lnTo>
                      <a:pt x="21844" y="16344"/>
                    </a:lnTo>
                    <a:lnTo>
                      <a:pt x="22339" y="16268"/>
                    </a:lnTo>
                    <a:lnTo>
                      <a:pt x="24003" y="20294"/>
                    </a:lnTo>
                    <a:lnTo>
                      <a:pt x="29629" y="20294"/>
                    </a:lnTo>
                    <a:close/>
                  </a:path>
                  <a:path extrusionOk="0" h="20954" w="169545">
                    <a:moveTo>
                      <a:pt x="50698" y="8661"/>
                    </a:moveTo>
                    <a:lnTo>
                      <a:pt x="49174" y="4902"/>
                    </a:lnTo>
                    <a:lnTo>
                      <a:pt x="48221" y="2540"/>
                    </a:lnTo>
                    <a:lnTo>
                      <a:pt x="46189" y="1193"/>
                    </a:lnTo>
                    <a:lnTo>
                      <a:pt x="46189" y="8661"/>
                    </a:lnTo>
                    <a:lnTo>
                      <a:pt x="46189" y="12039"/>
                    </a:lnTo>
                    <a:lnTo>
                      <a:pt x="43129" y="15227"/>
                    </a:lnTo>
                    <a:lnTo>
                      <a:pt x="41732" y="15798"/>
                    </a:lnTo>
                    <a:lnTo>
                      <a:pt x="37261" y="15786"/>
                    </a:lnTo>
                    <a:lnTo>
                      <a:pt x="34823" y="13360"/>
                    </a:lnTo>
                    <a:lnTo>
                      <a:pt x="34823" y="7353"/>
                    </a:lnTo>
                    <a:lnTo>
                      <a:pt x="37261" y="4914"/>
                    </a:lnTo>
                    <a:lnTo>
                      <a:pt x="41732" y="4914"/>
                    </a:lnTo>
                    <a:lnTo>
                      <a:pt x="43116" y="5473"/>
                    </a:lnTo>
                    <a:lnTo>
                      <a:pt x="44145" y="6515"/>
                    </a:lnTo>
                    <a:lnTo>
                      <a:pt x="46189" y="8661"/>
                    </a:lnTo>
                    <a:lnTo>
                      <a:pt x="46189" y="1193"/>
                    </a:lnTo>
                    <a:lnTo>
                      <a:pt x="44462" y="38"/>
                    </a:lnTo>
                    <a:lnTo>
                      <a:pt x="40259" y="38"/>
                    </a:lnTo>
                    <a:lnTo>
                      <a:pt x="36068" y="0"/>
                    </a:lnTo>
                    <a:lnTo>
                      <a:pt x="32270" y="2540"/>
                    </a:lnTo>
                    <a:lnTo>
                      <a:pt x="29781" y="8661"/>
                    </a:lnTo>
                    <a:lnTo>
                      <a:pt x="29781" y="12039"/>
                    </a:lnTo>
                    <a:lnTo>
                      <a:pt x="32270" y="18173"/>
                    </a:lnTo>
                    <a:lnTo>
                      <a:pt x="36068" y="20701"/>
                    </a:lnTo>
                    <a:lnTo>
                      <a:pt x="41656" y="20688"/>
                    </a:lnTo>
                    <a:lnTo>
                      <a:pt x="44450" y="20701"/>
                    </a:lnTo>
                    <a:lnTo>
                      <a:pt x="48221" y="18161"/>
                    </a:lnTo>
                    <a:lnTo>
                      <a:pt x="49174" y="15798"/>
                    </a:lnTo>
                    <a:lnTo>
                      <a:pt x="44577" y="15798"/>
                    </a:lnTo>
                    <a:lnTo>
                      <a:pt x="49174" y="15786"/>
                    </a:lnTo>
                    <a:lnTo>
                      <a:pt x="50698" y="12039"/>
                    </a:lnTo>
                    <a:lnTo>
                      <a:pt x="50698" y="8661"/>
                    </a:lnTo>
                    <a:close/>
                  </a:path>
                  <a:path extrusionOk="0" h="20954" w="169545">
                    <a:moveTo>
                      <a:pt x="65087" y="10071"/>
                    </a:moveTo>
                    <a:lnTo>
                      <a:pt x="62217" y="9055"/>
                    </a:lnTo>
                    <a:lnTo>
                      <a:pt x="56146" y="7010"/>
                    </a:lnTo>
                    <a:lnTo>
                      <a:pt x="56146" y="5778"/>
                    </a:lnTo>
                    <a:lnTo>
                      <a:pt x="56248" y="4775"/>
                    </a:lnTo>
                    <a:lnTo>
                      <a:pt x="57048" y="4140"/>
                    </a:lnTo>
                    <a:lnTo>
                      <a:pt x="57924" y="4229"/>
                    </a:lnTo>
                    <a:lnTo>
                      <a:pt x="59232" y="4229"/>
                    </a:lnTo>
                    <a:lnTo>
                      <a:pt x="59855" y="5156"/>
                    </a:lnTo>
                    <a:lnTo>
                      <a:pt x="59905" y="6311"/>
                    </a:lnTo>
                    <a:lnTo>
                      <a:pt x="64338" y="6324"/>
                    </a:lnTo>
                    <a:lnTo>
                      <a:pt x="64312" y="2540"/>
                    </a:lnTo>
                    <a:lnTo>
                      <a:pt x="61785" y="38"/>
                    </a:lnTo>
                    <a:lnTo>
                      <a:pt x="54330" y="38"/>
                    </a:lnTo>
                    <a:lnTo>
                      <a:pt x="51562" y="2298"/>
                    </a:lnTo>
                    <a:lnTo>
                      <a:pt x="51562" y="8953"/>
                    </a:lnTo>
                    <a:lnTo>
                      <a:pt x="53517" y="10477"/>
                    </a:lnTo>
                    <a:lnTo>
                      <a:pt x="59080" y="12433"/>
                    </a:lnTo>
                    <a:lnTo>
                      <a:pt x="60198" y="12966"/>
                    </a:lnTo>
                    <a:lnTo>
                      <a:pt x="60198" y="15417"/>
                    </a:lnTo>
                    <a:lnTo>
                      <a:pt x="59347" y="16243"/>
                    </a:lnTo>
                    <a:lnTo>
                      <a:pt x="58000" y="16243"/>
                    </a:lnTo>
                    <a:lnTo>
                      <a:pt x="56515" y="16179"/>
                    </a:lnTo>
                    <a:lnTo>
                      <a:pt x="55549" y="15100"/>
                    </a:lnTo>
                    <a:lnTo>
                      <a:pt x="55613" y="13830"/>
                    </a:lnTo>
                    <a:lnTo>
                      <a:pt x="50863" y="13830"/>
                    </a:lnTo>
                    <a:lnTo>
                      <a:pt x="50888" y="17856"/>
                    </a:lnTo>
                    <a:lnTo>
                      <a:pt x="53759" y="20599"/>
                    </a:lnTo>
                    <a:lnTo>
                      <a:pt x="62026" y="20599"/>
                    </a:lnTo>
                    <a:lnTo>
                      <a:pt x="65087" y="18288"/>
                    </a:lnTo>
                    <a:lnTo>
                      <a:pt x="65087" y="10071"/>
                    </a:lnTo>
                    <a:close/>
                  </a:path>
                  <a:path extrusionOk="0" h="20954" w="169545">
                    <a:moveTo>
                      <a:pt x="80429" y="6350"/>
                    </a:moveTo>
                    <a:lnTo>
                      <a:pt x="75628" y="863"/>
                    </a:lnTo>
                    <a:lnTo>
                      <a:pt x="75628" y="9245"/>
                    </a:lnTo>
                    <a:lnTo>
                      <a:pt x="75323" y="10083"/>
                    </a:lnTo>
                    <a:lnTo>
                      <a:pt x="74739" y="10706"/>
                    </a:lnTo>
                    <a:lnTo>
                      <a:pt x="74053" y="11353"/>
                    </a:lnTo>
                    <a:lnTo>
                      <a:pt x="73139" y="11684"/>
                    </a:lnTo>
                    <a:lnTo>
                      <a:pt x="72199" y="11645"/>
                    </a:lnTo>
                    <a:lnTo>
                      <a:pt x="71234" y="11645"/>
                    </a:lnTo>
                    <a:lnTo>
                      <a:pt x="71234" y="5156"/>
                    </a:lnTo>
                    <a:lnTo>
                      <a:pt x="74295" y="5156"/>
                    </a:lnTo>
                    <a:lnTo>
                      <a:pt x="75552" y="6350"/>
                    </a:lnTo>
                    <a:lnTo>
                      <a:pt x="75628" y="9245"/>
                    </a:lnTo>
                    <a:lnTo>
                      <a:pt x="75628" y="863"/>
                    </a:lnTo>
                    <a:lnTo>
                      <a:pt x="74409" y="431"/>
                    </a:lnTo>
                    <a:lnTo>
                      <a:pt x="66382" y="431"/>
                    </a:lnTo>
                    <a:lnTo>
                      <a:pt x="66382" y="20294"/>
                    </a:lnTo>
                    <a:lnTo>
                      <a:pt x="71234" y="20294"/>
                    </a:lnTo>
                    <a:lnTo>
                      <a:pt x="71234" y="16357"/>
                    </a:lnTo>
                    <a:lnTo>
                      <a:pt x="71958" y="16357"/>
                    </a:lnTo>
                    <a:lnTo>
                      <a:pt x="73253" y="16383"/>
                    </a:lnTo>
                    <a:lnTo>
                      <a:pt x="73406" y="16357"/>
                    </a:lnTo>
                    <a:lnTo>
                      <a:pt x="74536" y="16154"/>
                    </a:lnTo>
                    <a:lnTo>
                      <a:pt x="80352" y="8382"/>
                    </a:lnTo>
                    <a:lnTo>
                      <a:pt x="80429" y="6350"/>
                    </a:lnTo>
                    <a:close/>
                  </a:path>
                  <a:path extrusionOk="0" h="20954" w="169545">
                    <a:moveTo>
                      <a:pt x="92887" y="482"/>
                    </a:moveTo>
                    <a:lnTo>
                      <a:pt x="81559" y="482"/>
                    </a:lnTo>
                    <a:lnTo>
                      <a:pt x="81559" y="20307"/>
                    </a:lnTo>
                    <a:lnTo>
                      <a:pt x="92887" y="20307"/>
                    </a:lnTo>
                    <a:lnTo>
                      <a:pt x="92887" y="15697"/>
                    </a:lnTo>
                    <a:lnTo>
                      <a:pt x="86410" y="15697"/>
                    </a:lnTo>
                    <a:lnTo>
                      <a:pt x="86410" y="12077"/>
                    </a:lnTo>
                    <a:lnTo>
                      <a:pt x="92341" y="12077"/>
                    </a:lnTo>
                    <a:lnTo>
                      <a:pt x="92341" y="8458"/>
                    </a:lnTo>
                    <a:lnTo>
                      <a:pt x="86410" y="8458"/>
                    </a:lnTo>
                    <a:lnTo>
                      <a:pt x="86410" y="5041"/>
                    </a:lnTo>
                    <a:lnTo>
                      <a:pt x="92887" y="5041"/>
                    </a:lnTo>
                    <a:lnTo>
                      <a:pt x="92887" y="482"/>
                    </a:lnTo>
                    <a:close/>
                  </a:path>
                  <a:path extrusionOk="0" h="20954" w="169545">
                    <a:moveTo>
                      <a:pt x="109169" y="20294"/>
                    </a:moveTo>
                    <a:lnTo>
                      <a:pt x="107086" y="16268"/>
                    </a:lnTo>
                    <a:lnTo>
                      <a:pt x="106146" y="14465"/>
                    </a:lnTo>
                    <a:lnTo>
                      <a:pt x="107848" y="12903"/>
                    </a:lnTo>
                    <a:lnTo>
                      <a:pt x="108356" y="11684"/>
                    </a:lnTo>
                    <a:lnTo>
                      <a:pt x="108762" y="10706"/>
                    </a:lnTo>
                    <a:lnTo>
                      <a:pt x="108762" y="6350"/>
                    </a:lnTo>
                    <a:lnTo>
                      <a:pt x="108318" y="5156"/>
                    </a:lnTo>
                    <a:lnTo>
                      <a:pt x="108026" y="4368"/>
                    </a:lnTo>
                    <a:lnTo>
                      <a:pt x="106641" y="2857"/>
                    </a:lnTo>
                    <a:lnTo>
                      <a:pt x="105079" y="1244"/>
                    </a:lnTo>
                    <a:lnTo>
                      <a:pt x="103962" y="863"/>
                    </a:lnTo>
                    <a:lnTo>
                      <a:pt x="103962" y="9245"/>
                    </a:lnTo>
                    <a:lnTo>
                      <a:pt x="103657" y="10083"/>
                    </a:lnTo>
                    <a:lnTo>
                      <a:pt x="103073" y="10706"/>
                    </a:lnTo>
                    <a:lnTo>
                      <a:pt x="102387" y="11353"/>
                    </a:lnTo>
                    <a:lnTo>
                      <a:pt x="101473" y="11684"/>
                    </a:lnTo>
                    <a:lnTo>
                      <a:pt x="100533" y="11645"/>
                    </a:lnTo>
                    <a:lnTo>
                      <a:pt x="99568" y="11645"/>
                    </a:lnTo>
                    <a:lnTo>
                      <a:pt x="99568" y="5156"/>
                    </a:lnTo>
                    <a:lnTo>
                      <a:pt x="102628" y="5156"/>
                    </a:lnTo>
                    <a:lnTo>
                      <a:pt x="103886" y="6350"/>
                    </a:lnTo>
                    <a:lnTo>
                      <a:pt x="103962" y="9245"/>
                    </a:lnTo>
                    <a:lnTo>
                      <a:pt x="103962" y="863"/>
                    </a:lnTo>
                    <a:lnTo>
                      <a:pt x="102743" y="431"/>
                    </a:lnTo>
                    <a:lnTo>
                      <a:pt x="94716" y="431"/>
                    </a:lnTo>
                    <a:lnTo>
                      <a:pt x="94716" y="20320"/>
                    </a:lnTo>
                    <a:lnTo>
                      <a:pt x="99568" y="20320"/>
                    </a:lnTo>
                    <a:lnTo>
                      <a:pt x="99568" y="16370"/>
                    </a:lnTo>
                    <a:lnTo>
                      <a:pt x="100888" y="16370"/>
                    </a:lnTo>
                    <a:lnTo>
                      <a:pt x="101384" y="16344"/>
                    </a:lnTo>
                    <a:lnTo>
                      <a:pt x="101879" y="16268"/>
                    </a:lnTo>
                    <a:lnTo>
                      <a:pt x="103543" y="20294"/>
                    </a:lnTo>
                    <a:lnTo>
                      <a:pt x="109169" y="20294"/>
                    </a:lnTo>
                    <a:close/>
                  </a:path>
                  <a:path extrusionOk="0" h="20954" w="169545">
                    <a:moveTo>
                      <a:pt x="147205" y="342"/>
                    </a:moveTo>
                    <a:lnTo>
                      <a:pt x="136309" y="342"/>
                    </a:lnTo>
                    <a:lnTo>
                      <a:pt x="136309" y="20231"/>
                    </a:lnTo>
                    <a:lnTo>
                      <a:pt x="141160" y="20231"/>
                    </a:lnTo>
                    <a:lnTo>
                      <a:pt x="141160" y="12611"/>
                    </a:lnTo>
                    <a:lnTo>
                      <a:pt x="146646" y="12611"/>
                    </a:lnTo>
                    <a:lnTo>
                      <a:pt x="146646" y="8496"/>
                    </a:lnTo>
                    <a:lnTo>
                      <a:pt x="141160" y="8496"/>
                    </a:lnTo>
                    <a:lnTo>
                      <a:pt x="141160" y="4953"/>
                    </a:lnTo>
                    <a:lnTo>
                      <a:pt x="147205" y="4953"/>
                    </a:lnTo>
                    <a:lnTo>
                      <a:pt x="147205" y="342"/>
                    </a:lnTo>
                    <a:close/>
                  </a:path>
                  <a:path extrusionOk="0" h="20954" w="169545">
                    <a:moveTo>
                      <a:pt x="163322" y="20231"/>
                    </a:moveTo>
                    <a:lnTo>
                      <a:pt x="161239" y="16205"/>
                    </a:lnTo>
                    <a:lnTo>
                      <a:pt x="160299" y="14401"/>
                    </a:lnTo>
                    <a:lnTo>
                      <a:pt x="162001" y="12839"/>
                    </a:lnTo>
                    <a:lnTo>
                      <a:pt x="162509" y="11620"/>
                    </a:lnTo>
                    <a:lnTo>
                      <a:pt x="162915" y="10642"/>
                    </a:lnTo>
                    <a:lnTo>
                      <a:pt x="162915" y="6286"/>
                    </a:lnTo>
                    <a:lnTo>
                      <a:pt x="162471" y="5092"/>
                    </a:lnTo>
                    <a:lnTo>
                      <a:pt x="162179" y="4305"/>
                    </a:lnTo>
                    <a:lnTo>
                      <a:pt x="160794" y="2794"/>
                    </a:lnTo>
                    <a:lnTo>
                      <a:pt x="159232" y="1181"/>
                    </a:lnTo>
                    <a:lnTo>
                      <a:pt x="158115" y="800"/>
                    </a:lnTo>
                    <a:lnTo>
                      <a:pt x="158115" y="9182"/>
                    </a:lnTo>
                    <a:lnTo>
                      <a:pt x="157810" y="10020"/>
                    </a:lnTo>
                    <a:lnTo>
                      <a:pt x="157226" y="10642"/>
                    </a:lnTo>
                    <a:lnTo>
                      <a:pt x="156540" y="11290"/>
                    </a:lnTo>
                    <a:lnTo>
                      <a:pt x="155625" y="11620"/>
                    </a:lnTo>
                    <a:lnTo>
                      <a:pt x="154686" y="11582"/>
                    </a:lnTo>
                    <a:lnTo>
                      <a:pt x="153720" y="11582"/>
                    </a:lnTo>
                    <a:lnTo>
                      <a:pt x="153720" y="5092"/>
                    </a:lnTo>
                    <a:lnTo>
                      <a:pt x="156781" y="5092"/>
                    </a:lnTo>
                    <a:lnTo>
                      <a:pt x="158038" y="6286"/>
                    </a:lnTo>
                    <a:lnTo>
                      <a:pt x="158115" y="9182"/>
                    </a:lnTo>
                    <a:lnTo>
                      <a:pt x="158115" y="800"/>
                    </a:lnTo>
                    <a:lnTo>
                      <a:pt x="156895" y="368"/>
                    </a:lnTo>
                    <a:lnTo>
                      <a:pt x="148869" y="368"/>
                    </a:lnTo>
                    <a:lnTo>
                      <a:pt x="148869" y="20256"/>
                    </a:lnTo>
                    <a:lnTo>
                      <a:pt x="153720" y="20256"/>
                    </a:lnTo>
                    <a:lnTo>
                      <a:pt x="153720" y="16306"/>
                    </a:lnTo>
                    <a:lnTo>
                      <a:pt x="155041" y="16306"/>
                    </a:lnTo>
                    <a:lnTo>
                      <a:pt x="155536" y="16281"/>
                    </a:lnTo>
                    <a:lnTo>
                      <a:pt x="156032" y="16205"/>
                    </a:lnTo>
                    <a:lnTo>
                      <a:pt x="157695" y="20231"/>
                    </a:lnTo>
                    <a:lnTo>
                      <a:pt x="163322" y="20231"/>
                    </a:lnTo>
                    <a:close/>
                  </a:path>
                  <a:path extrusionOk="0" h="20954" w="169545">
                    <a:moveTo>
                      <a:pt x="169214" y="393"/>
                    </a:moveTo>
                    <a:lnTo>
                      <a:pt x="164338" y="393"/>
                    </a:lnTo>
                    <a:lnTo>
                      <a:pt x="164338" y="20218"/>
                    </a:lnTo>
                    <a:lnTo>
                      <a:pt x="169214" y="20218"/>
                    </a:lnTo>
                    <a:lnTo>
                      <a:pt x="169214" y="393"/>
                    </a:lnTo>
                    <a:close/>
                  </a:path>
                </a:pathLst>
              </a:custGeom>
              <a:solidFill>
                <a:srgbClr val="002F6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pic>
            <p:nvPicPr>
              <p:cNvPr id="202" name="Google Shape;202;p3"/>
              <p:cNvPicPr preferRelativeResize="0"/>
              <p:nvPr/>
            </p:nvPicPr>
            <p:blipFill rotWithShape="1">
              <a:blip r:embed="rId25">
                <a:alphaModFix/>
              </a:blip>
              <a:srcRect b="0" l="0" r="0" t="0"/>
              <a:stretch/>
            </p:blipFill>
            <p:spPr>
              <a:xfrm>
                <a:off x="8234503" y="6185113"/>
                <a:ext cx="170675" cy="75653"/>
              </a:xfrm>
              <a:prstGeom prst="rect">
                <a:avLst/>
              </a:prstGeom>
              <a:noFill/>
              <a:ln>
                <a:noFill/>
              </a:ln>
            </p:spPr>
          </p:pic>
          <p:sp>
            <p:nvSpPr>
              <p:cNvPr id="203" name="Google Shape;203;p3"/>
              <p:cNvSpPr/>
              <p:nvPr/>
            </p:nvSpPr>
            <p:spPr>
              <a:xfrm>
                <a:off x="8025714" y="6210338"/>
                <a:ext cx="194945" cy="38735"/>
              </a:xfrm>
              <a:custGeom>
                <a:rect b="b" l="l" r="r" t="t"/>
                <a:pathLst>
                  <a:path extrusionOk="0" h="38735" w="194945">
                    <a:moveTo>
                      <a:pt x="5816" y="38023"/>
                    </a:moveTo>
                    <a:lnTo>
                      <a:pt x="5283" y="36677"/>
                    </a:lnTo>
                    <a:lnTo>
                      <a:pt x="4864" y="35610"/>
                    </a:lnTo>
                    <a:lnTo>
                      <a:pt x="4127" y="33731"/>
                    </a:lnTo>
                    <a:lnTo>
                      <a:pt x="3606" y="32397"/>
                    </a:lnTo>
                    <a:lnTo>
                      <a:pt x="3606" y="35610"/>
                    </a:lnTo>
                    <a:lnTo>
                      <a:pt x="2209" y="35610"/>
                    </a:lnTo>
                    <a:lnTo>
                      <a:pt x="2908" y="33731"/>
                    </a:lnTo>
                    <a:lnTo>
                      <a:pt x="3606" y="35610"/>
                    </a:lnTo>
                    <a:lnTo>
                      <a:pt x="3606" y="32397"/>
                    </a:lnTo>
                    <a:lnTo>
                      <a:pt x="2247" y="32296"/>
                    </a:lnTo>
                    <a:lnTo>
                      <a:pt x="0" y="38023"/>
                    </a:lnTo>
                    <a:lnTo>
                      <a:pt x="1308" y="38023"/>
                    </a:lnTo>
                    <a:lnTo>
                      <a:pt x="1803" y="36677"/>
                    </a:lnTo>
                    <a:lnTo>
                      <a:pt x="4013" y="36677"/>
                    </a:lnTo>
                    <a:lnTo>
                      <a:pt x="4508" y="38023"/>
                    </a:lnTo>
                    <a:lnTo>
                      <a:pt x="5816" y="38023"/>
                    </a:lnTo>
                    <a:close/>
                  </a:path>
                  <a:path extrusionOk="0" h="38735" w="194945">
                    <a:moveTo>
                      <a:pt x="13347" y="32296"/>
                    </a:moveTo>
                    <a:lnTo>
                      <a:pt x="12115" y="32296"/>
                    </a:lnTo>
                    <a:lnTo>
                      <a:pt x="12128" y="36436"/>
                    </a:lnTo>
                    <a:lnTo>
                      <a:pt x="11557" y="37020"/>
                    </a:lnTo>
                    <a:lnTo>
                      <a:pt x="10820" y="37033"/>
                    </a:lnTo>
                    <a:lnTo>
                      <a:pt x="10096" y="37007"/>
                    </a:lnTo>
                    <a:lnTo>
                      <a:pt x="9588" y="36436"/>
                    </a:lnTo>
                    <a:lnTo>
                      <a:pt x="9575" y="32296"/>
                    </a:lnTo>
                    <a:lnTo>
                      <a:pt x="8356" y="32296"/>
                    </a:lnTo>
                    <a:lnTo>
                      <a:pt x="8394" y="37134"/>
                    </a:lnTo>
                    <a:lnTo>
                      <a:pt x="9512" y="38188"/>
                    </a:lnTo>
                    <a:lnTo>
                      <a:pt x="10960" y="38138"/>
                    </a:lnTo>
                    <a:lnTo>
                      <a:pt x="12293" y="38125"/>
                    </a:lnTo>
                    <a:lnTo>
                      <a:pt x="13347" y="37033"/>
                    </a:lnTo>
                    <a:lnTo>
                      <a:pt x="13347" y="32296"/>
                    </a:lnTo>
                    <a:close/>
                  </a:path>
                  <a:path extrusionOk="0" h="38735" w="194945">
                    <a:moveTo>
                      <a:pt x="15760" y="37490"/>
                    </a:moveTo>
                    <a:lnTo>
                      <a:pt x="15748" y="37147"/>
                    </a:lnTo>
                    <a:lnTo>
                      <a:pt x="15455" y="36868"/>
                    </a:lnTo>
                    <a:lnTo>
                      <a:pt x="15100" y="36880"/>
                    </a:lnTo>
                    <a:lnTo>
                      <a:pt x="14744" y="36868"/>
                    </a:lnTo>
                    <a:lnTo>
                      <a:pt x="14465" y="37147"/>
                    </a:lnTo>
                    <a:lnTo>
                      <a:pt x="14439" y="37490"/>
                    </a:lnTo>
                    <a:lnTo>
                      <a:pt x="14465" y="37846"/>
                    </a:lnTo>
                    <a:lnTo>
                      <a:pt x="14744" y="38112"/>
                    </a:lnTo>
                    <a:lnTo>
                      <a:pt x="15455" y="38112"/>
                    </a:lnTo>
                    <a:lnTo>
                      <a:pt x="15748" y="37846"/>
                    </a:lnTo>
                    <a:lnTo>
                      <a:pt x="15760" y="37490"/>
                    </a:lnTo>
                    <a:close/>
                  </a:path>
                  <a:path extrusionOk="0" h="38735" w="194945">
                    <a:moveTo>
                      <a:pt x="20713" y="34290"/>
                    </a:moveTo>
                    <a:lnTo>
                      <a:pt x="17881" y="34912"/>
                    </a:lnTo>
                    <a:lnTo>
                      <a:pt x="17881" y="33515"/>
                    </a:lnTo>
                    <a:lnTo>
                      <a:pt x="18173" y="33235"/>
                    </a:lnTo>
                    <a:lnTo>
                      <a:pt x="18656" y="33235"/>
                    </a:lnTo>
                    <a:lnTo>
                      <a:pt x="19062" y="33248"/>
                    </a:lnTo>
                    <a:lnTo>
                      <a:pt x="19456" y="33413"/>
                    </a:lnTo>
                    <a:lnTo>
                      <a:pt x="19723" y="33718"/>
                    </a:lnTo>
                    <a:lnTo>
                      <a:pt x="20459" y="32943"/>
                    </a:lnTo>
                    <a:lnTo>
                      <a:pt x="19977" y="32423"/>
                    </a:lnTo>
                    <a:lnTo>
                      <a:pt x="19291" y="32143"/>
                    </a:lnTo>
                    <a:lnTo>
                      <a:pt x="18580" y="32169"/>
                    </a:lnTo>
                    <a:lnTo>
                      <a:pt x="17348" y="32169"/>
                    </a:lnTo>
                    <a:lnTo>
                      <a:pt x="16573" y="32943"/>
                    </a:lnTo>
                    <a:lnTo>
                      <a:pt x="16573" y="33845"/>
                    </a:lnTo>
                    <a:lnTo>
                      <a:pt x="16573" y="35890"/>
                    </a:lnTo>
                    <a:lnTo>
                      <a:pt x="19392" y="35280"/>
                    </a:lnTo>
                    <a:lnTo>
                      <a:pt x="19392" y="36753"/>
                    </a:lnTo>
                    <a:lnTo>
                      <a:pt x="19062" y="37084"/>
                    </a:lnTo>
                    <a:lnTo>
                      <a:pt x="18453" y="37084"/>
                    </a:lnTo>
                    <a:lnTo>
                      <a:pt x="17932" y="37071"/>
                    </a:lnTo>
                    <a:lnTo>
                      <a:pt x="17449" y="36855"/>
                    </a:lnTo>
                    <a:lnTo>
                      <a:pt x="17106" y="36461"/>
                    </a:lnTo>
                    <a:lnTo>
                      <a:pt x="16370" y="37198"/>
                    </a:lnTo>
                    <a:lnTo>
                      <a:pt x="16916" y="37820"/>
                    </a:lnTo>
                    <a:lnTo>
                      <a:pt x="17716" y="38163"/>
                    </a:lnTo>
                    <a:lnTo>
                      <a:pt x="18542" y="38138"/>
                    </a:lnTo>
                    <a:lnTo>
                      <a:pt x="19926" y="38138"/>
                    </a:lnTo>
                    <a:lnTo>
                      <a:pt x="20713" y="37363"/>
                    </a:lnTo>
                    <a:lnTo>
                      <a:pt x="20713" y="34290"/>
                    </a:lnTo>
                    <a:close/>
                  </a:path>
                  <a:path extrusionOk="0" h="38735" w="194945">
                    <a:moveTo>
                      <a:pt x="22809" y="37490"/>
                    </a:moveTo>
                    <a:lnTo>
                      <a:pt x="22783" y="37147"/>
                    </a:lnTo>
                    <a:lnTo>
                      <a:pt x="22504" y="36868"/>
                    </a:lnTo>
                    <a:lnTo>
                      <a:pt x="22148" y="36880"/>
                    </a:lnTo>
                    <a:lnTo>
                      <a:pt x="21793" y="36868"/>
                    </a:lnTo>
                    <a:lnTo>
                      <a:pt x="21501" y="37147"/>
                    </a:lnTo>
                    <a:lnTo>
                      <a:pt x="21488" y="37490"/>
                    </a:lnTo>
                    <a:lnTo>
                      <a:pt x="21501" y="37846"/>
                    </a:lnTo>
                    <a:lnTo>
                      <a:pt x="21793" y="38112"/>
                    </a:lnTo>
                    <a:lnTo>
                      <a:pt x="22504" y="38112"/>
                    </a:lnTo>
                    <a:lnTo>
                      <a:pt x="22796" y="37846"/>
                    </a:lnTo>
                    <a:lnTo>
                      <a:pt x="22809" y="37490"/>
                    </a:lnTo>
                    <a:close/>
                  </a:path>
                  <a:path extrusionOk="0" h="38735" w="194945">
                    <a:moveTo>
                      <a:pt x="29591" y="32296"/>
                    </a:moveTo>
                    <a:lnTo>
                      <a:pt x="25095" y="32296"/>
                    </a:lnTo>
                    <a:lnTo>
                      <a:pt x="25095" y="33401"/>
                    </a:lnTo>
                    <a:lnTo>
                      <a:pt x="26720" y="33401"/>
                    </a:lnTo>
                    <a:lnTo>
                      <a:pt x="26720" y="38023"/>
                    </a:lnTo>
                    <a:lnTo>
                      <a:pt x="27952" y="38023"/>
                    </a:lnTo>
                    <a:lnTo>
                      <a:pt x="27952" y="33401"/>
                    </a:lnTo>
                    <a:lnTo>
                      <a:pt x="29591" y="33401"/>
                    </a:lnTo>
                    <a:lnTo>
                      <a:pt x="29591" y="32296"/>
                    </a:lnTo>
                    <a:close/>
                  </a:path>
                  <a:path extrusionOk="0" h="38735" w="194945">
                    <a:moveTo>
                      <a:pt x="35242" y="38023"/>
                    </a:moveTo>
                    <a:lnTo>
                      <a:pt x="34099" y="36017"/>
                    </a:lnTo>
                    <a:lnTo>
                      <a:pt x="34010" y="35852"/>
                    </a:lnTo>
                    <a:lnTo>
                      <a:pt x="34671" y="35521"/>
                    </a:lnTo>
                    <a:lnTo>
                      <a:pt x="35013" y="34937"/>
                    </a:lnTo>
                    <a:lnTo>
                      <a:pt x="35001" y="33401"/>
                    </a:lnTo>
                    <a:lnTo>
                      <a:pt x="34988" y="33058"/>
                    </a:lnTo>
                    <a:lnTo>
                      <a:pt x="34112" y="32258"/>
                    </a:lnTo>
                    <a:lnTo>
                      <a:pt x="33820" y="32270"/>
                    </a:lnTo>
                    <a:lnTo>
                      <a:pt x="33820" y="33769"/>
                    </a:lnTo>
                    <a:lnTo>
                      <a:pt x="33794" y="34620"/>
                    </a:lnTo>
                    <a:lnTo>
                      <a:pt x="33439" y="34937"/>
                    </a:lnTo>
                    <a:lnTo>
                      <a:pt x="33032" y="34912"/>
                    </a:lnTo>
                    <a:lnTo>
                      <a:pt x="31762" y="34912"/>
                    </a:lnTo>
                    <a:lnTo>
                      <a:pt x="31762" y="33401"/>
                    </a:lnTo>
                    <a:lnTo>
                      <a:pt x="33083" y="33401"/>
                    </a:lnTo>
                    <a:lnTo>
                      <a:pt x="33502" y="33413"/>
                    </a:lnTo>
                    <a:lnTo>
                      <a:pt x="33820" y="33769"/>
                    </a:lnTo>
                    <a:lnTo>
                      <a:pt x="33820" y="32270"/>
                    </a:lnTo>
                    <a:lnTo>
                      <a:pt x="33070" y="32296"/>
                    </a:lnTo>
                    <a:lnTo>
                      <a:pt x="30530" y="32296"/>
                    </a:lnTo>
                    <a:lnTo>
                      <a:pt x="30530" y="38023"/>
                    </a:lnTo>
                    <a:lnTo>
                      <a:pt x="31762" y="38023"/>
                    </a:lnTo>
                    <a:lnTo>
                      <a:pt x="31762" y="36017"/>
                    </a:lnTo>
                    <a:lnTo>
                      <a:pt x="32829" y="36017"/>
                    </a:lnTo>
                    <a:lnTo>
                      <a:pt x="33934" y="38023"/>
                    </a:lnTo>
                    <a:lnTo>
                      <a:pt x="35242" y="38023"/>
                    </a:lnTo>
                    <a:close/>
                  </a:path>
                  <a:path extrusionOk="0" h="38735" w="194945">
                    <a:moveTo>
                      <a:pt x="41554" y="38023"/>
                    </a:moveTo>
                    <a:lnTo>
                      <a:pt x="41021" y="36677"/>
                    </a:lnTo>
                    <a:lnTo>
                      <a:pt x="40601" y="35610"/>
                    </a:lnTo>
                    <a:lnTo>
                      <a:pt x="39865" y="33731"/>
                    </a:lnTo>
                    <a:lnTo>
                      <a:pt x="39344" y="32397"/>
                    </a:lnTo>
                    <a:lnTo>
                      <a:pt x="39344" y="35610"/>
                    </a:lnTo>
                    <a:lnTo>
                      <a:pt x="37947" y="35610"/>
                    </a:lnTo>
                    <a:lnTo>
                      <a:pt x="38646" y="33731"/>
                    </a:lnTo>
                    <a:lnTo>
                      <a:pt x="39344" y="35610"/>
                    </a:lnTo>
                    <a:lnTo>
                      <a:pt x="39344" y="32397"/>
                    </a:lnTo>
                    <a:lnTo>
                      <a:pt x="37985" y="32296"/>
                    </a:lnTo>
                    <a:lnTo>
                      <a:pt x="35737" y="38023"/>
                    </a:lnTo>
                    <a:lnTo>
                      <a:pt x="37045" y="38023"/>
                    </a:lnTo>
                    <a:lnTo>
                      <a:pt x="37541" y="36677"/>
                    </a:lnTo>
                    <a:lnTo>
                      <a:pt x="39751" y="36677"/>
                    </a:lnTo>
                    <a:lnTo>
                      <a:pt x="40246" y="38023"/>
                    </a:lnTo>
                    <a:lnTo>
                      <a:pt x="41554" y="38023"/>
                    </a:lnTo>
                    <a:close/>
                  </a:path>
                  <a:path extrusionOk="0" h="38735" w="194945">
                    <a:moveTo>
                      <a:pt x="47421" y="34251"/>
                    </a:moveTo>
                    <a:lnTo>
                      <a:pt x="47180" y="33667"/>
                    </a:lnTo>
                    <a:lnTo>
                      <a:pt x="46901" y="33401"/>
                    </a:lnTo>
                    <a:lnTo>
                      <a:pt x="46266" y="32778"/>
                    </a:lnTo>
                    <a:lnTo>
                      <a:pt x="46266" y="36118"/>
                    </a:lnTo>
                    <a:lnTo>
                      <a:pt x="45504" y="36906"/>
                    </a:lnTo>
                    <a:lnTo>
                      <a:pt x="43637" y="36918"/>
                    </a:lnTo>
                    <a:lnTo>
                      <a:pt x="43637" y="33401"/>
                    </a:lnTo>
                    <a:lnTo>
                      <a:pt x="46266" y="36118"/>
                    </a:lnTo>
                    <a:lnTo>
                      <a:pt x="46266" y="32778"/>
                    </a:lnTo>
                    <a:lnTo>
                      <a:pt x="46075" y="32588"/>
                    </a:lnTo>
                    <a:lnTo>
                      <a:pt x="45326" y="32283"/>
                    </a:lnTo>
                    <a:lnTo>
                      <a:pt x="42405" y="32296"/>
                    </a:lnTo>
                    <a:lnTo>
                      <a:pt x="42405" y="38023"/>
                    </a:lnTo>
                    <a:lnTo>
                      <a:pt x="45326" y="38036"/>
                    </a:lnTo>
                    <a:lnTo>
                      <a:pt x="46075" y="37731"/>
                    </a:lnTo>
                    <a:lnTo>
                      <a:pt x="46901" y="36918"/>
                    </a:lnTo>
                    <a:lnTo>
                      <a:pt x="47180" y="36652"/>
                    </a:lnTo>
                    <a:lnTo>
                      <a:pt x="47396" y="36118"/>
                    </a:lnTo>
                    <a:lnTo>
                      <a:pt x="47421" y="34251"/>
                    </a:lnTo>
                    <a:close/>
                  </a:path>
                  <a:path extrusionOk="0" h="38735" w="194945">
                    <a:moveTo>
                      <a:pt x="52971" y="36918"/>
                    </a:moveTo>
                    <a:lnTo>
                      <a:pt x="49898" y="36918"/>
                    </a:lnTo>
                    <a:lnTo>
                      <a:pt x="49898" y="35648"/>
                    </a:lnTo>
                    <a:lnTo>
                      <a:pt x="52235" y="35648"/>
                    </a:lnTo>
                    <a:lnTo>
                      <a:pt x="52235" y="34544"/>
                    </a:lnTo>
                    <a:lnTo>
                      <a:pt x="49898" y="34544"/>
                    </a:lnTo>
                    <a:lnTo>
                      <a:pt x="49898" y="33401"/>
                    </a:lnTo>
                    <a:lnTo>
                      <a:pt x="52895" y="33401"/>
                    </a:lnTo>
                    <a:lnTo>
                      <a:pt x="52895" y="32296"/>
                    </a:lnTo>
                    <a:lnTo>
                      <a:pt x="48679" y="32296"/>
                    </a:lnTo>
                    <a:lnTo>
                      <a:pt x="48679" y="38023"/>
                    </a:lnTo>
                    <a:lnTo>
                      <a:pt x="52971" y="38023"/>
                    </a:lnTo>
                    <a:lnTo>
                      <a:pt x="52971" y="36918"/>
                    </a:lnTo>
                    <a:close/>
                  </a:path>
                  <a:path extrusionOk="0" h="38735" w="194945">
                    <a:moveTo>
                      <a:pt x="61036" y="38023"/>
                    </a:moveTo>
                    <a:lnTo>
                      <a:pt x="60502" y="36677"/>
                    </a:lnTo>
                    <a:lnTo>
                      <a:pt x="60083" y="35610"/>
                    </a:lnTo>
                    <a:lnTo>
                      <a:pt x="59347" y="33731"/>
                    </a:lnTo>
                    <a:lnTo>
                      <a:pt x="58826" y="32397"/>
                    </a:lnTo>
                    <a:lnTo>
                      <a:pt x="58826" y="35610"/>
                    </a:lnTo>
                    <a:lnTo>
                      <a:pt x="57429" y="35610"/>
                    </a:lnTo>
                    <a:lnTo>
                      <a:pt x="58127" y="33731"/>
                    </a:lnTo>
                    <a:lnTo>
                      <a:pt x="58826" y="35610"/>
                    </a:lnTo>
                    <a:lnTo>
                      <a:pt x="58826" y="32397"/>
                    </a:lnTo>
                    <a:lnTo>
                      <a:pt x="57467" y="32296"/>
                    </a:lnTo>
                    <a:lnTo>
                      <a:pt x="55219" y="38023"/>
                    </a:lnTo>
                    <a:lnTo>
                      <a:pt x="56527" y="38023"/>
                    </a:lnTo>
                    <a:lnTo>
                      <a:pt x="57023" y="36677"/>
                    </a:lnTo>
                    <a:lnTo>
                      <a:pt x="59232" y="36677"/>
                    </a:lnTo>
                    <a:lnTo>
                      <a:pt x="59728" y="38023"/>
                    </a:lnTo>
                    <a:lnTo>
                      <a:pt x="61036" y="38023"/>
                    </a:lnTo>
                    <a:close/>
                  </a:path>
                  <a:path extrusionOk="0" h="38735" w="194945">
                    <a:moveTo>
                      <a:pt x="67005" y="32296"/>
                    </a:moveTo>
                    <a:lnTo>
                      <a:pt x="65773" y="32296"/>
                    </a:lnTo>
                    <a:lnTo>
                      <a:pt x="65773" y="35941"/>
                    </a:lnTo>
                    <a:lnTo>
                      <a:pt x="62953" y="32296"/>
                    </a:lnTo>
                    <a:lnTo>
                      <a:pt x="61887" y="32296"/>
                    </a:lnTo>
                    <a:lnTo>
                      <a:pt x="61887" y="38023"/>
                    </a:lnTo>
                    <a:lnTo>
                      <a:pt x="63119" y="38023"/>
                    </a:lnTo>
                    <a:lnTo>
                      <a:pt x="63119" y="34378"/>
                    </a:lnTo>
                    <a:lnTo>
                      <a:pt x="65938" y="38023"/>
                    </a:lnTo>
                    <a:lnTo>
                      <a:pt x="67005" y="38023"/>
                    </a:lnTo>
                    <a:lnTo>
                      <a:pt x="67005" y="32296"/>
                    </a:lnTo>
                    <a:close/>
                  </a:path>
                  <a:path extrusionOk="0" h="38735" w="194945">
                    <a:moveTo>
                      <a:pt x="73545" y="34251"/>
                    </a:moveTo>
                    <a:lnTo>
                      <a:pt x="73291" y="33667"/>
                    </a:lnTo>
                    <a:lnTo>
                      <a:pt x="73025" y="33401"/>
                    </a:lnTo>
                    <a:lnTo>
                      <a:pt x="72377" y="32778"/>
                    </a:lnTo>
                    <a:lnTo>
                      <a:pt x="72377" y="36118"/>
                    </a:lnTo>
                    <a:lnTo>
                      <a:pt x="71602" y="36906"/>
                    </a:lnTo>
                    <a:lnTo>
                      <a:pt x="69748" y="36918"/>
                    </a:lnTo>
                    <a:lnTo>
                      <a:pt x="69748" y="33401"/>
                    </a:lnTo>
                    <a:lnTo>
                      <a:pt x="71107" y="33401"/>
                    </a:lnTo>
                    <a:lnTo>
                      <a:pt x="71551" y="33578"/>
                    </a:lnTo>
                    <a:lnTo>
                      <a:pt x="72199" y="34251"/>
                    </a:lnTo>
                    <a:lnTo>
                      <a:pt x="72263" y="34391"/>
                    </a:lnTo>
                    <a:lnTo>
                      <a:pt x="72377" y="36118"/>
                    </a:lnTo>
                    <a:lnTo>
                      <a:pt x="72377" y="32778"/>
                    </a:lnTo>
                    <a:lnTo>
                      <a:pt x="72186" y="32588"/>
                    </a:lnTo>
                    <a:lnTo>
                      <a:pt x="71437" y="32283"/>
                    </a:lnTo>
                    <a:lnTo>
                      <a:pt x="68516" y="32296"/>
                    </a:lnTo>
                    <a:lnTo>
                      <a:pt x="68516" y="38023"/>
                    </a:lnTo>
                    <a:lnTo>
                      <a:pt x="71437" y="38036"/>
                    </a:lnTo>
                    <a:lnTo>
                      <a:pt x="72186" y="37731"/>
                    </a:lnTo>
                    <a:lnTo>
                      <a:pt x="73025" y="36918"/>
                    </a:lnTo>
                    <a:lnTo>
                      <a:pt x="73291" y="36652"/>
                    </a:lnTo>
                    <a:lnTo>
                      <a:pt x="73520" y="36118"/>
                    </a:lnTo>
                    <a:lnTo>
                      <a:pt x="73545" y="34251"/>
                    </a:lnTo>
                    <a:close/>
                  </a:path>
                  <a:path extrusionOk="0" h="38735" w="194945">
                    <a:moveTo>
                      <a:pt x="77749" y="32296"/>
                    </a:moveTo>
                    <a:lnTo>
                      <a:pt x="76517" y="32296"/>
                    </a:lnTo>
                    <a:lnTo>
                      <a:pt x="76517" y="38023"/>
                    </a:lnTo>
                    <a:lnTo>
                      <a:pt x="77749" y="38023"/>
                    </a:lnTo>
                    <a:lnTo>
                      <a:pt x="77749" y="32296"/>
                    </a:lnTo>
                    <a:close/>
                  </a:path>
                  <a:path extrusionOk="0" h="38735" w="194945">
                    <a:moveTo>
                      <a:pt x="84366" y="32296"/>
                    </a:moveTo>
                    <a:lnTo>
                      <a:pt x="83134" y="32296"/>
                    </a:lnTo>
                    <a:lnTo>
                      <a:pt x="83134" y="35941"/>
                    </a:lnTo>
                    <a:lnTo>
                      <a:pt x="80314" y="32296"/>
                    </a:lnTo>
                    <a:lnTo>
                      <a:pt x="79248" y="32296"/>
                    </a:lnTo>
                    <a:lnTo>
                      <a:pt x="79248" y="38023"/>
                    </a:lnTo>
                    <a:lnTo>
                      <a:pt x="80479" y="38023"/>
                    </a:lnTo>
                    <a:lnTo>
                      <a:pt x="80479" y="34378"/>
                    </a:lnTo>
                    <a:lnTo>
                      <a:pt x="83299" y="38023"/>
                    </a:lnTo>
                    <a:lnTo>
                      <a:pt x="84366" y="38023"/>
                    </a:lnTo>
                    <a:lnTo>
                      <a:pt x="84366" y="32296"/>
                    </a:lnTo>
                    <a:close/>
                  </a:path>
                  <a:path extrusionOk="0" h="38735" w="194945">
                    <a:moveTo>
                      <a:pt x="90868" y="32296"/>
                    </a:moveTo>
                    <a:lnTo>
                      <a:pt x="89560" y="32296"/>
                    </a:lnTo>
                    <a:lnTo>
                      <a:pt x="88087" y="36550"/>
                    </a:lnTo>
                    <a:lnTo>
                      <a:pt x="86614" y="32296"/>
                    </a:lnTo>
                    <a:lnTo>
                      <a:pt x="85305" y="32296"/>
                    </a:lnTo>
                    <a:lnTo>
                      <a:pt x="87439" y="38023"/>
                    </a:lnTo>
                    <a:lnTo>
                      <a:pt x="88747" y="38023"/>
                    </a:lnTo>
                    <a:lnTo>
                      <a:pt x="90868" y="32296"/>
                    </a:lnTo>
                    <a:close/>
                  </a:path>
                  <a:path extrusionOk="0" h="38735" w="194945">
                    <a:moveTo>
                      <a:pt x="96113" y="36918"/>
                    </a:moveTo>
                    <a:lnTo>
                      <a:pt x="93040" y="36918"/>
                    </a:lnTo>
                    <a:lnTo>
                      <a:pt x="93040" y="35648"/>
                    </a:lnTo>
                    <a:lnTo>
                      <a:pt x="95377" y="35648"/>
                    </a:lnTo>
                    <a:lnTo>
                      <a:pt x="95377" y="34544"/>
                    </a:lnTo>
                    <a:lnTo>
                      <a:pt x="93040" y="34544"/>
                    </a:lnTo>
                    <a:lnTo>
                      <a:pt x="93040" y="33401"/>
                    </a:lnTo>
                    <a:lnTo>
                      <a:pt x="96037" y="33401"/>
                    </a:lnTo>
                    <a:lnTo>
                      <a:pt x="96037" y="32296"/>
                    </a:lnTo>
                    <a:lnTo>
                      <a:pt x="91821" y="32296"/>
                    </a:lnTo>
                    <a:lnTo>
                      <a:pt x="91821" y="38023"/>
                    </a:lnTo>
                    <a:lnTo>
                      <a:pt x="96113" y="38023"/>
                    </a:lnTo>
                    <a:lnTo>
                      <a:pt x="96113" y="36918"/>
                    </a:lnTo>
                    <a:close/>
                  </a:path>
                  <a:path extrusionOk="0" h="38735" w="194945">
                    <a:moveTo>
                      <a:pt x="101117" y="34290"/>
                    </a:moveTo>
                    <a:lnTo>
                      <a:pt x="98285" y="34912"/>
                    </a:lnTo>
                    <a:lnTo>
                      <a:pt x="98285" y="33515"/>
                    </a:lnTo>
                    <a:lnTo>
                      <a:pt x="98577" y="33235"/>
                    </a:lnTo>
                    <a:lnTo>
                      <a:pt x="99060" y="33235"/>
                    </a:lnTo>
                    <a:lnTo>
                      <a:pt x="99466" y="33248"/>
                    </a:lnTo>
                    <a:lnTo>
                      <a:pt x="99860" y="33413"/>
                    </a:lnTo>
                    <a:lnTo>
                      <a:pt x="100126" y="33718"/>
                    </a:lnTo>
                    <a:lnTo>
                      <a:pt x="100863" y="32943"/>
                    </a:lnTo>
                    <a:lnTo>
                      <a:pt x="100380" y="32423"/>
                    </a:lnTo>
                    <a:lnTo>
                      <a:pt x="99695" y="32143"/>
                    </a:lnTo>
                    <a:lnTo>
                      <a:pt x="98983" y="32169"/>
                    </a:lnTo>
                    <a:lnTo>
                      <a:pt x="97751" y="32169"/>
                    </a:lnTo>
                    <a:lnTo>
                      <a:pt x="96977" y="32943"/>
                    </a:lnTo>
                    <a:lnTo>
                      <a:pt x="96977" y="33845"/>
                    </a:lnTo>
                    <a:lnTo>
                      <a:pt x="96977" y="35890"/>
                    </a:lnTo>
                    <a:lnTo>
                      <a:pt x="99796" y="35280"/>
                    </a:lnTo>
                    <a:lnTo>
                      <a:pt x="99796" y="36753"/>
                    </a:lnTo>
                    <a:lnTo>
                      <a:pt x="99466" y="37084"/>
                    </a:lnTo>
                    <a:lnTo>
                      <a:pt x="98856" y="37084"/>
                    </a:lnTo>
                    <a:lnTo>
                      <a:pt x="98336" y="37071"/>
                    </a:lnTo>
                    <a:lnTo>
                      <a:pt x="97853" y="36855"/>
                    </a:lnTo>
                    <a:lnTo>
                      <a:pt x="97510" y="36461"/>
                    </a:lnTo>
                    <a:lnTo>
                      <a:pt x="96774" y="37198"/>
                    </a:lnTo>
                    <a:lnTo>
                      <a:pt x="97320" y="37820"/>
                    </a:lnTo>
                    <a:lnTo>
                      <a:pt x="98120" y="38163"/>
                    </a:lnTo>
                    <a:lnTo>
                      <a:pt x="98945" y="38138"/>
                    </a:lnTo>
                    <a:lnTo>
                      <a:pt x="100330" y="38138"/>
                    </a:lnTo>
                    <a:lnTo>
                      <a:pt x="101117" y="37363"/>
                    </a:lnTo>
                    <a:lnTo>
                      <a:pt x="101117" y="34290"/>
                    </a:lnTo>
                    <a:close/>
                  </a:path>
                  <a:path extrusionOk="0" h="38735" w="194945">
                    <a:moveTo>
                      <a:pt x="106019" y="32296"/>
                    </a:moveTo>
                    <a:lnTo>
                      <a:pt x="101523" y="32296"/>
                    </a:lnTo>
                    <a:lnTo>
                      <a:pt x="101523" y="33401"/>
                    </a:lnTo>
                    <a:lnTo>
                      <a:pt x="103149" y="33401"/>
                    </a:lnTo>
                    <a:lnTo>
                      <a:pt x="103149" y="38023"/>
                    </a:lnTo>
                    <a:lnTo>
                      <a:pt x="104381" y="38023"/>
                    </a:lnTo>
                    <a:lnTo>
                      <a:pt x="104381" y="33401"/>
                    </a:lnTo>
                    <a:lnTo>
                      <a:pt x="106019" y="33401"/>
                    </a:lnTo>
                    <a:lnTo>
                      <a:pt x="106019" y="32296"/>
                    </a:lnTo>
                    <a:close/>
                  </a:path>
                  <a:path extrusionOk="0" h="38735" w="194945">
                    <a:moveTo>
                      <a:pt x="113106" y="32296"/>
                    </a:moveTo>
                    <a:lnTo>
                      <a:pt x="112014" y="32296"/>
                    </a:lnTo>
                    <a:lnTo>
                      <a:pt x="110032" y="34798"/>
                    </a:lnTo>
                    <a:lnTo>
                      <a:pt x="108064" y="32296"/>
                    </a:lnTo>
                    <a:lnTo>
                      <a:pt x="106959" y="32296"/>
                    </a:lnTo>
                    <a:lnTo>
                      <a:pt x="106959" y="38023"/>
                    </a:lnTo>
                    <a:lnTo>
                      <a:pt x="108191" y="38023"/>
                    </a:lnTo>
                    <a:lnTo>
                      <a:pt x="108191" y="34213"/>
                    </a:lnTo>
                    <a:lnTo>
                      <a:pt x="110032" y="36550"/>
                    </a:lnTo>
                    <a:lnTo>
                      <a:pt x="111874" y="34201"/>
                    </a:lnTo>
                    <a:lnTo>
                      <a:pt x="111874" y="38023"/>
                    </a:lnTo>
                    <a:lnTo>
                      <a:pt x="113106" y="38023"/>
                    </a:lnTo>
                    <a:lnTo>
                      <a:pt x="113106" y="32296"/>
                    </a:lnTo>
                    <a:close/>
                  </a:path>
                  <a:path extrusionOk="0" h="38735" w="194945">
                    <a:moveTo>
                      <a:pt x="118910" y="36918"/>
                    </a:moveTo>
                    <a:lnTo>
                      <a:pt x="115836" y="36918"/>
                    </a:lnTo>
                    <a:lnTo>
                      <a:pt x="115836" y="35648"/>
                    </a:lnTo>
                    <a:lnTo>
                      <a:pt x="118173" y="35648"/>
                    </a:lnTo>
                    <a:lnTo>
                      <a:pt x="118173" y="34544"/>
                    </a:lnTo>
                    <a:lnTo>
                      <a:pt x="115836" y="34544"/>
                    </a:lnTo>
                    <a:lnTo>
                      <a:pt x="115836" y="33401"/>
                    </a:lnTo>
                    <a:lnTo>
                      <a:pt x="118833" y="33401"/>
                    </a:lnTo>
                    <a:lnTo>
                      <a:pt x="118833" y="32296"/>
                    </a:lnTo>
                    <a:lnTo>
                      <a:pt x="114617" y="32296"/>
                    </a:lnTo>
                    <a:lnTo>
                      <a:pt x="114617" y="38023"/>
                    </a:lnTo>
                    <a:lnTo>
                      <a:pt x="118910" y="38023"/>
                    </a:lnTo>
                    <a:lnTo>
                      <a:pt x="118910" y="36918"/>
                    </a:lnTo>
                    <a:close/>
                  </a:path>
                  <a:path extrusionOk="0" h="38735" w="194945">
                    <a:moveTo>
                      <a:pt x="125222" y="32296"/>
                    </a:moveTo>
                    <a:lnTo>
                      <a:pt x="123990" y="32296"/>
                    </a:lnTo>
                    <a:lnTo>
                      <a:pt x="123990" y="35941"/>
                    </a:lnTo>
                    <a:lnTo>
                      <a:pt x="121170" y="32296"/>
                    </a:lnTo>
                    <a:lnTo>
                      <a:pt x="120103" y="32296"/>
                    </a:lnTo>
                    <a:lnTo>
                      <a:pt x="120103" y="38023"/>
                    </a:lnTo>
                    <a:lnTo>
                      <a:pt x="121335" y="38023"/>
                    </a:lnTo>
                    <a:lnTo>
                      <a:pt x="121335" y="34378"/>
                    </a:lnTo>
                    <a:lnTo>
                      <a:pt x="124155" y="38023"/>
                    </a:lnTo>
                    <a:lnTo>
                      <a:pt x="125222" y="38023"/>
                    </a:lnTo>
                    <a:lnTo>
                      <a:pt x="125222" y="32296"/>
                    </a:lnTo>
                    <a:close/>
                  </a:path>
                  <a:path extrusionOk="0" h="38735" w="194945">
                    <a:moveTo>
                      <a:pt x="130657" y="32296"/>
                    </a:moveTo>
                    <a:lnTo>
                      <a:pt x="126161" y="32296"/>
                    </a:lnTo>
                    <a:lnTo>
                      <a:pt x="126161" y="33401"/>
                    </a:lnTo>
                    <a:lnTo>
                      <a:pt x="127787" y="33401"/>
                    </a:lnTo>
                    <a:lnTo>
                      <a:pt x="127787" y="38023"/>
                    </a:lnTo>
                    <a:lnTo>
                      <a:pt x="129019" y="38023"/>
                    </a:lnTo>
                    <a:lnTo>
                      <a:pt x="129019" y="33401"/>
                    </a:lnTo>
                    <a:lnTo>
                      <a:pt x="130657" y="33401"/>
                    </a:lnTo>
                    <a:lnTo>
                      <a:pt x="130657" y="32296"/>
                    </a:lnTo>
                    <a:close/>
                  </a:path>
                  <a:path extrusionOk="0" h="38735" w="194945">
                    <a:moveTo>
                      <a:pt x="134543" y="32296"/>
                    </a:moveTo>
                    <a:lnTo>
                      <a:pt x="133324" y="32296"/>
                    </a:lnTo>
                    <a:lnTo>
                      <a:pt x="133324" y="38023"/>
                    </a:lnTo>
                    <a:lnTo>
                      <a:pt x="134543" y="38023"/>
                    </a:lnTo>
                    <a:lnTo>
                      <a:pt x="134543" y="32296"/>
                    </a:lnTo>
                    <a:close/>
                  </a:path>
                  <a:path extrusionOk="0" h="38735" w="194945">
                    <a:moveTo>
                      <a:pt x="141185" y="32296"/>
                    </a:moveTo>
                    <a:lnTo>
                      <a:pt x="139954" y="32296"/>
                    </a:lnTo>
                    <a:lnTo>
                      <a:pt x="139954" y="35941"/>
                    </a:lnTo>
                    <a:lnTo>
                      <a:pt x="137134" y="32296"/>
                    </a:lnTo>
                    <a:lnTo>
                      <a:pt x="136067" y="32296"/>
                    </a:lnTo>
                    <a:lnTo>
                      <a:pt x="136067" y="38023"/>
                    </a:lnTo>
                    <a:lnTo>
                      <a:pt x="137299" y="38023"/>
                    </a:lnTo>
                    <a:lnTo>
                      <a:pt x="137299" y="34378"/>
                    </a:lnTo>
                    <a:lnTo>
                      <a:pt x="140119" y="38023"/>
                    </a:lnTo>
                    <a:lnTo>
                      <a:pt x="141185" y="38023"/>
                    </a:lnTo>
                    <a:lnTo>
                      <a:pt x="141185" y="32296"/>
                    </a:lnTo>
                    <a:close/>
                  </a:path>
                  <a:path extrusionOk="0" h="38735" w="194945">
                    <a:moveTo>
                      <a:pt x="143941" y="32296"/>
                    </a:moveTo>
                    <a:lnTo>
                      <a:pt x="142709" y="32296"/>
                    </a:lnTo>
                    <a:lnTo>
                      <a:pt x="142709" y="38023"/>
                    </a:lnTo>
                    <a:lnTo>
                      <a:pt x="143941" y="38023"/>
                    </a:lnTo>
                    <a:lnTo>
                      <a:pt x="143941" y="32296"/>
                    </a:lnTo>
                    <a:close/>
                  </a:path>
                  <a:path extrusionOk="0" h="38735" w="194945">
                    <a:moveTo>
                      <a:pt x="149364" y="32296"/>
                    </a:moveTo>
                    <a:lnTo>
                      <a:pt x="144868" y="32296"/>
                    </a:lnTo>
                    <a:lnTo>
                      <a:pt x="144868" y="33401"/>
                    </a:lnTo>
                    <a:lnTo>
                      <a:pt x="146494" y="33401"/>
                    </a:lnTo>
                    <a:lnTo>
                      <a:pt x="146494" y="38023"/>
                    </a:lnTo>
                    <a:lnTo>
                      <a:pt x="147726" y="38023"/>
                    </a:lnTo>
                    <a:lnTo>
                      <a:pt x="147726" y="33401"/>
                    </a:lnTo>
                    <a:lnTo>
                      <a:pt x="149364" y="33401"/>
                    </a:lnTo>
                    <a:lnTo>
                      <a:pt x="149364" y="32296"/>
                    </a:lnTo>
                    <a:close/>
                  </a:path>
                  <a:path extrusionOk="0" h="38735" w="194945">
                    <a:moveTo>
                      <a:pt x="151549" y="32296"/>
                    </a:moveTo>
                    <a:lnTo>
                      <a:pt x="150317" y="32296"/>
                    </a:lnTo>
                    <a:lnTo>
                      <a:pt x="150317" y="38023"/>
                    </a:lnTo>
                    <a:lnTo>
                      <a:pt x="151549" y="38023"/>
                    </a:lnTo>
                    <a:lnTo>
                      <a:pt x="151549" y="32296"/>
                    </a:lnTo>
                    <a:close/>
                  </a:path>
                  <a:path extrusionOk="0" h="38735" w="194945">
                    <a:moveTo>
                      <a:pt x="158216" y="38023"/>
                    </a:moveTo>
                    <a:lnTo>
                      <a:pt x="157683" y="36677"/>
                    </a:lnTo>
                    <a:lnTo>
                      <a:pt x="157264" y="35610"/>
                    </a:lnTo>
                    <a:lnTo>
                      <a:pt x="156527" y="33731"/>
                    </a:lnTo>
                    <a:lnTo>
                      <a:pt x="156006" y="32397"/>
                    </a:lnTo>
                    <a:lnTo>
                      <a:pt x="156006" y="35610"/>
                    </a:lnTo>
                    <a:lnTo>
                      <a:pt x="154609" y="35610"/>
                    </a:lnTo>
                    <a:lnTo>
                      <a:pt x="155308" y="33731"/>
                    </a:lnTo>
                    <a:lnTo>
                      <a:pt x="156006" y="35610"/>
                    </a:lnTo>
                    <a:lnTo>
                      <a:pt x="156006" y="32397"/>
                    </a:lnTo>
                    <a:lnTo>
                      <a:pt x="154660" y="32296"/>
                    </a:lnTo>
                    <a:lnTo>
                      <a:pt x="152400" y="38023"/>
                    </a:lnTo>
                    <a:lnTo>
                      <a:pt x="153720" y="38023"/>
                    </a:lnTo>
                    <a:lnTo>
                      <a:pt x="154203" y="36677"/>
                    </a:lnTo>
                    <a:lnTo>
                      <a:pt x="156413" y="36677"/>
                    </a:lnTo>
                    <a:lnTo>
                      <a:pt x="156908" y="38023"/>
                    </a:lnTo>
                    <a:lnTo>
                      <a:pt x="158216" y="38023"/>
                    </a:lnTo>
                    <a:close/>
                  </a:path>
                  <a:path extrusionOk="0" h="38735" w="194945">
                    <a:moveTo>
                      <a:pt x="162509" y="32296"/>
                    </a:moveTo>
                    <a:lnTo>
                      <a:pt x="158013" y="32296"/>
                    </a:lnTo>
                    <a:lnTo>
                      <a:pt x="158013" y="33401"/>
                    </a:lnTo>
                    <a:lnTo>
                      <a:pt x="159639" y="33401"/>
                    </a:lnTo>
                    <a:lnTo>
                      <a:pt x="159639" y="38023"/>
                    </a:lnTo>
                    <a:lnTo>
                      <a:pt x="160870" y="38023"/>
                    </a:lnTo>
                    <a:lnTo>
                      <a:pt x="160870" y="33401"/>
                    </a:lnTo>
                    <a:lnTo>
                      <a:pt x="162509" y="33401"/>
                    </a:lnTo>
                    <a:lnTo>
                      <a:pt x="162509" y="32296"/>
                    </a:lnTo>
                    <a:close/>
                  </a:path>
                  <a:path extrusionOk="0" h="38735" w="194945">
                    <a:moveTo>
                      <a:pt x="164693" y="32296"/>
                    </a:moveTo>
                    <a:lnTo>
                      <a:pt x="163461" y="32296"/>
                    </a:lnTo>
                    <a:lnTo>
                      <a:pt x="163461" y="38023"/>
                    </a:lnTo>
                    <a:lnTo>
                      <a:pt x="164693" y="38023"/>
                    </a:lnTo>
                    <a:lnTo>
                      <a:pt x="164693" y="32296"/>
                    </a:lnTo>
                    <a:close/>
                  </a:path>
                  <a:path extrusionOk="0" h="38735" w="194945">
                    <a:moveTo>
                      <a:pt x="171183" y="32296"/>
                    </a:moveTo>
                    <a:lnTo>
                      <a:pt x="169875" y="32296"/>
                    </a:lnTo>
                    <a:lnTo>
                      <a:pt x="168402" y="36550"/>
                    </a:lnTo>
                    <a:lnTo>
                      <a:pt x="166928" y="32296"/>
                    </a:lnTo>
                    <a:lnTo>
                      <a:pt x="165620" y="32296"/>
                    </a:lnTo>
                    <a:lnTo>
                      <a:pt x="167754" y="38023"/>
                    </a:lnTo>
                    <a:lnTo>
                      <a:pt x="169062" y="38023"/>
                    </a:lnTo>
                    <a:lnTo>
                      <a:pt x="171183" y="32296"/>
                    </a:lnTo>
                    <a:close/>
                  </a:path>
                  <a:path extrusionOk="0" h="38735" w="194945">
                    <a:moveTo>
                      <a:pt x="176428" y="36918"/>
                    </a:moveTo>
                    <a:lnTo>
                      <a:pt x="173355" y="36918"/>
                    </a:lnTo>
                    <a:lnTo>
                      <a:pt x="173355" y="35648"/>
                    </a:lnTo>
                    <a:lnTo>
                      <a:pt x="175691" y="35648"/>
                    </a:lnTo>
                    <a:lnTo>
                      <a:pt x="175691" y="34544"/>
                    </a:lnTo>
                    <a:lnTo>
                      <a:pt x="173355" y="34544"/>
                    </a:lnTo>
                    <a:lnTo>
                      <a:pt x="173355" y="33401"/>
                    </a:lnTo>
                    <a:lnTo>
                      <a:pt x="176352" y="33401"/>
                    </a:lnTo>
                    <a:lnTo>
                      <a:pt x="176352" y="32296"/>
                    </a:lnTo>
                    <a:lnTo>
                      <a:pt x="172135" y="32296"/>
                    </a:lnTo>
                    <a:lnTo>
                      <a:pt x="172135" y="38023"/>
                    </a:lnTo>
                    <a:lnTo>
                      <a:pt x="176428" y="38023"/>
                    </a:lnTo>
                    <a:lnTo>
                      <a:pt x="176428" y="36918"/>
                    </a:lnTo>
                    <a:close/>
                  </a:path>
                  <a:path extrusionOk="0" h="38735" w="194945">
                    <a:moveTo>
                      <a:pt x="176720" y="13423"/>
                    </a:moveTo>
                    <a:lnTo>
                      <a:pt x="171640" y="13423"/>
                    </a:lnTo>
                    <a:lnTo>
                      <a:pt x="170815" y="15481"/>
                    </a:lnTo>
                    <a:lnTo>
                      <a:pt x="168808" y="16827"/>
                    </a:lnTo>
                    <a:lnTo>
                      <a:pt x="163576" y="16776"/>
                    </a:lnTo>
                    <a:lnTo>
                      <a:pt x="161150" y="14325"/>
                    </a:lnTo>
                    <a:lnTo>
                      <a:pt x="161188" y="8305"/>
                    </a:lnTo>
                    <a:lnTo>
                      <a:pt x="163639" y="5880"/>
                    </a:lnTo>
                    <a:lnTo>
                      <a:pt x="168719" y="5918"/>
                    </a:lnTo>
                    <a:lnTo>
                      <a:pt x="170599" y="7099"/>
                    </a:lnTo>
                    <a:lnTo>
                      <a:pt x="171513" y="8953"/>
                    </a:lnTo>
                    <a:lnTo>
                      <a:pt x="176631" y="8953"/>
                    </a:lnTo>
                    <a:lnTo>
                      <a:pt x="175285" y="3403"/>
                    </a:lnTo>
                    <a:lnTo>
                      <a:pt x="169710" y="0"/>
                    </a:lnTo>
                    <a:lnTo>
                      <a:pt x="159537" y="2451"/>
                    </a:lnTo>
                    <a:lnTo>
                      <a:pt x="156273" y="6591"/>
                    </a:lnTo>
                    <a:lnTo>
                      <a:pt x="156286" y="17056"/>
                    </a:lnTo>
                    <a:lnTo>
                      <a:pt x="160934" y="21666"/>
                    </a:lnTo>
                    <a:lnTo>
                      <a:pt x="171513" y="21628"/>
                    </a:lnTo>
                    <a:lnTo>
                      <a:pt x="175717" y="18199"/>
                    </a:lnTo>
                    <a:lnTo>
                      <a:pt x="176720" y="13423"/>
                    </a:lnTo>
                    <a:close/>
                  </a:path>
                  <a:path extrusionOk="0" h="38735" w="194945">
                    <a:moveTo>
                      <a:pt x="194856" y="21285"/>
                    </a:moveTo>
                    <a:lnTo>
                      <a:pt x="193979" y="18821"/>
                    </a:lnTo>
                    <a:lnTo>
                      <a:pt x="192620" y="15036"/>
                    </a:lnTo>
                    <a:lnTo>
                      <a:pt x="189814" y="7200"/>
                    </a:lnTo>
                    <a:lnTo>
                      <a:pt x="187820" y="1651"/>
                    </a:lnTo>
                    <a:lnTo>
                      <a:pt x="187820" y="15036"/>
                    </a:lnTo>
                    <a:lnTo>
                      <a:pt x="182664" y="15036"/>
                    </a:lnTo>
                    <a:lnTo>
                      <a:pt x="185242" y="7200"/>
                    </a:lnTo>
                    <a:lnTo>
                      <a:pt x="187820" y="15036"/>
                    </a:lnTo>
                    <a:lnTo>
                      <a:pt x="187820" y="1651"/>
                    </a:lnTo>
                    <a:lnTo>
                      <a:pt x="187744" y="1435"/>
                    </a:lnTo>
                    <a:lnTo>
                      <a:pt x="182727" y="1435"/>
                    </a:lnTo>
                    <a:lnTo>
                      <a:pt x="175501" y="21285"/>
                    </a:lnTo>
                    <a:lnTo>
                      <a:pt x="180581" y="21285"/>
                    </a:lnTo>
                    <a:lnTo>
                      <a:pt x="181406" y="18821"/>
                    </a:lnTo>
                    <a:lnTo>
                      <a:pt x="189077" y="18821"/>
                    </a:lnTo>
                    <a:lnTo>
                      <a:pt x="189890" y="21285"/>
                    </a:lnTo>
                    <a:lnTo>
                      <a:pt x="194856" y="21285"/>
                    </a:lnTo>
                    <a:close/>
                  </a:path>
                </a:pathLst>
              </a:custGeom>
              <a:solidFill>
                <a:srgbClr val="002F6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204" name="Google Shape;204;p3"/>
              <p:cNvSpPr/>
              <p:nvPr/>
            </p:nvSpPr>
            <p:spPr>
              <a:xfrm>
                <a:off x="8126080" y="6222408"/>
                <a:ext cx="9525" cy="9525"/>
              </a:xfrm>
              <a:custGeom>
                <a:rect b="b" l="l" r="r" t="t"/>
                <a:pathLst>
                  <a:path extrusionOk="0" h="9525" w="9525">
                    <a:moveTo>
                      <a:pt x="2920" y="0"/>
                    </a:moveTo>
                    <a:lnTo>
                      <a:pt x="0" y="9232"/>
                    </a:lnTo>
                    <a:lnTo>
                      <a:pt x="9372" y="9232"/>
                    </a:lnTo>
                    <a:lnTo>
                      <a:pt x="9296" y="9067"/>
                    </a:lnTo>
                    <a:lnTo>
                      <a:pt x="9270" y="8877"/>
                    </a:lnTo>
                    <a:lnTo>
                      <a:pt x="9131" y="8648"/>
                    </a:lnTo>
                    <a:lnTo>
                      <a:pt x="9004" y="8496"/>
                    </a:lnTo>
                    <a:lnTo>
                      <a:pt x="8775" y="8102"/>
                    </a:lnTo>
                    <a:lnTo>
                      <a:pt x="8686" y="7658"/>
                    </a:lnTo>
                    <a:lnTo>
                      <a:pt x="8737" y="7124"/>
                    </a:lnTo>
                    <a:lnTo>
                      <a:pt x="8686" y="6946"/>
                    </a:lnTo>
                    <a:lnTo>
                      <a:pt x="8140" y="5969"/>
                    </a:lnTo>
                    <a:lnTo>
                      <a:pt x="8127" y="5524"/>
                    </a:lnTo>
                    <a:lnTo>
                      <a:pt x="8305" y="5156"/>
                    </a:lnTo>
                    <a:lnTo>
                      <a:pt x="8343" y="5003"/>
                    </a:lnTo>
                    <a:lnTo>
                      <a:pt x="8420" y="4864"/>
                    </a:lnTo>
                    <a:lnTo>
                      <a:pt x="8635" y="4648"/>
                    </a:lnTo>
                    <a:lnTo>
                      <a:pt x="8724" y="4419"/>
                    </a:lnTo>
                    <a:lnTo>
                      <a:pt x="8648" y="4178"/>
                    </a:lnTo>
                    <a:lnTo>
                      <a:pt x="8547" y="3937"/>
                    </a:lnTo>
                    <a:lnTo>
                      <a:pt x="8635" y="3797"/>
                    </a:lnTo>
                    <a:lnTo>
                      <a:pt x="8572" y="3594"/>
                    </a:lnTo>
                    <a:lnTo>
                      <a:pt x="8356" y="3022"/>
                    </a:lnTo>
                    <a:lnTo>
                      <a:pt x="8280" y="2870"/>
                    </a:lnTo>
                    <a:lnTo>
                      <a:pt x="8166" y="2730"/>
                    </a:lnTo>
                    <a:lnTo>
                      <a:pt x="8013" y="2616"/>
                    </a:lnTo>
                    <a:lnTo>
                      <a:pt x="7886" y="2489"/>
                    </a:lnTo>
                    <a:lnTo>
                      <a:pt x="7785" y="2324"/>
                    </a:lnTo>
                    <a:lnTo>
                      <a:pt x="7746" y="2133"/>
                    </a:lnTo>
                    <a:lnTo>
                      <a:pt x="7734" y="1981"/>
                    </a:lnTo>
                    <a:lnTo>
                      <a:pt x="7746" y="1828"/>
                    </a:lnTo>
                    <a:lnTo>
                      <a:pt x="7810" y="1689"/>
                    </a:lnTo>
                    <a:lnTo>
                      <a:pt x="7937" y="1104"/>
                    </a:lnTo>
                    <a:lnTo>
                      <a:pt x="7683" y="774"/>
                    </a:lnTo>
                    <a:lnTo>
                      <a:pt x="7416" y="787"/>
                    </a:lnTo>
                    <a:lnTo>
                      <a:pt x="7213" y="787"/>
                    </a:lnTo>
                    <a:lnTo>
                      <a:pt x="6972" y="647"/>
                    </a:lnTo>
                    <a:lnTo>
                      <a:pt x="6845" y="520"/>
                    </a:lnTo>
                    <a:lnTo>
                      <a:pt x="6705" y="342"/>
                    </a:lnTo>
                    <a:lnTo>
                      <a:pt x="6413" y="279"/>
                    </a:lnTo>
                    <a:lnTo>
                      <a:pt x="6273" y="279"/>
                    </a:lnTo>
                    <a:lnTo>
                      <a:pt x="5880" y="355"/>
                    </a:lnTo>
                    <a:lnTo>
                      <a:pt x="5079" y="635"/>
                    </a:lnTo>
                    <a:lnTo>
                      <a:pt x="4737" y="508"/>
                    </a:lnTo>
                    <a:lnTo>
                      <a:pt x="4254" y="368"/>
                    </a:lnTo>
                    <a:lnTo>
                      <a:pt x="3924" y="723"/>
                    </a:lnTo>
                    <a:lnTo>
                      <a:pt x="3505" y="508"/>
                    </a:lnTo>
                    <a:lnTo>
                      <a:pt x="3301" y="355"/>
                    </a:lnTo>
                    <a:lnTo>
                      <a:pt x="2920" y="0"/>
                    </a:lnTo>
                    <a:close/>
                  </a:path>
                </a:pathLst>
              </a:custGeom>
              <a:solidFill>
                <a:srgbClr val="BE0D3D"/>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205" name="Google Shape;205;p3"/>
              <p:cNvSpPr/>
              <p:nvPr/>
            </p:nvSpPr>
            <p:spPr>
              <a:xfrm>
                <a:off x="8138550" y="6222790"/>
                <a:ext cx="8255" cy="8890"/>
              </a:xfrm>
              <a:custGeom>
                <a:rect b="b" l="l" r="r" t="t"/>
                <a:pathLst>
                  <a:path extrusionOk="0" h="8889" w="8254">
                    <a:moveTo>
                      <a:pt x="4991" y="0"/>
                    </a:moveTo>
                    <a:lnTo>
                      <a:pt x="3390" y="1625"/>
                    </a:lnTo>
                    <a:lnTo>
                      <a:pt x="3098" y="1892"/>
                    </a:lnTo>
                    <a:lnTo>
                      <a:pt x="2755" y="2171"/>
                    </a:lnTo>
                    <a:lnTo>
                      <a:pt x="2476" y="2527"/>
                    </a:lnTo>
                    <a:lnTo>
                      <a:pt x="2260" y="2908"/>
                    </a:lnTo>
                    <a:lnTo>
                      <a:pt x="2184" y="3111"/>
                    </a:lnTo>
                    <a:lnTo>
                      <a:pt x="2247" y="3251"/>
                    </a:lnTo>
                    <a:lnTo>
                      <a:pt x="2324" y="3429"/>
                    </a:lnTo>
                    <a:lnTo>
                      <a:pt x="2260" y="3657"/>
                    </a:lnTo>
                    <a:lnTo>
                      <a:pt x="2286" y="3860"/>
                    </a:lnTo>
                    <a:lnTo>
                      <a:pt x="2400" y="4013"/>
                    </a:lnTo>
                    <a:lnTo>
                      <a:pt x="2578" y="4381"/>
                    </a:lnTo>
                    <a:lnTo>
                      <a:pt x="1917" y="5689"/>
                    </a:lnTo>
                    <a:lnTo>
                      <a:pt x="1460" y="5892"/>
                    </a:lnTo>
                    <a:lnTo>
                      <a:pt x="1193" y="6057"/>
                    </a:lnTo>
                    <a:lnTo>
                      <a:pt x="1054" y="6235"/>
                    </a:lnTo>
                    <a:lnTo>
                      <a:pt x="1028" y="6464"/>
                    </a:lnTo>
                    <a:lnTo>
                      <a:pt x="1092" y="6692"/>
                    </a:lnTo>
                    <a:lnTo>
                      <a:pt x="1219" y="7010"/>
                    </a:lnTo>
                    <a:lnTo>
                      <a:pt x="1219" y="7137"/>
                    </a:lnTo>
                    <a:lnTo>
                      <a:pt x="1143" y="7467"/>
                    </a:lnTo>
                    <a:lnTo>
                      <a:pt x="850" y="7518"/>
                    </a:lnTo>
                    <a:lnTo>
                      <a:pt x="711" y="7556"/>
                    </a:lnTo>
                    <a:lnTo>
                      <a:pt x="546" y="8001"/>
                    </a:lnTo>
                    <a:lnTo>
                      <a:pt x="520" y="8166"/>
                    </a:lnTo>
                    <a:lnTo>
                      <a:pt x="381" y="8458"/>
                    </a:lnTo>
                    <a:lnTo>
                      <a:pt x="279" y="8597"/>
                    </a:lnTo>
                    <a:lnTo>
                      <a:pt x="114" y="8686"/>
                    </a:lnTo>
                    <a:lnTo>
                      <a:pt x="25" y="8826"/>
                    </a:lnTo>
                    <a:lnTo>
                      <a:pt x="7899" y="8851"/>
                    </a:lnTo>
                    <a:lnTo>
                      <a:pt x="4991" y="0"/>
                    </a:lnTo>
                    <a:close/>
                  </a:path>
                </a:pathLst>
              </a:custGeom>
              <a:solidFill>
                <a:srgbClr val="002F6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sp>
            <p:nvSpPr>
              <p:cNvPr id="206" name="Google Shape;206;p3"/>
              <p:cNvSpPr/>
              <p:nvPr/>
            </p:nvSpPr>
            <p:spPr>
              <a:xfrm>
                <a:off x="8131258" y="6211747"/>
                <a:ext cx="12065" cy="10795"/>
              </a:xfrm>
              <a:custGeom>
                <a:rect b="b" l="l" r="r" t="t"/>
                <a:pathLst>
                  <a:path extrusionOk="0" h="10795" w="12065">
                    <a:moveTo>
                      <a:pt x="8518" y="5930"/>
                    </a:moveTo>
                    <a:lnTo>
                      <a:pt x="8541" y="6172"/>
                    </a:lnTo>
                    <a:lnTo>
                      <a:pt x="8665" y="6388"/>
                    </a:lnTo>
                    <a:lnTo>
                      <a:pt x="8716" y="6616"/>
                    </a:lnTo>
                    <a:lnTo>
                      <a:pt x="8983" y="7099"/>
                    </a:lnTo>
                    <a:lnTo>
                      <a:pt x="8970" y="7340"/>
                    </a:lnTo>
                    <a:lnTo>
                      <a:pt x="9110" y="7518"/>
                    </a:lnTo>
                    <a:lnTo>
                      <a:pt x="9326" y="7696"/>
                    </a:lnTo>
                    <a:lnTo>
                      <a:pt x="9364" y="8407"/>
                    </a:lnTo>
                    <a:lnTo>
                      <a:pt x="9541" y="8572"/>
                    </a:lnTo>
                    <a:lnTo>
                      <a:pt x="9732" y="8762"/>
                    </a:lnTo>
                    <a:lnTo>
                      <a:pt x="9808" y="9169"/>
                    </a:lnTo>
                    <a:lnTo>
                      <a:pt x="10329" y="9588"/>
                    </a:lnTo>
                    <a:lnTo>
                      <a:pt x="10570" y="9829"/>
                    </a:lnTo>
                    <a:lnTo>
                      <a:pt x="10684" y="10020"/>
                    </a:lnTo>
                    <a:lnTo>
                      <a:pt x="10783" y="10337"/>
                    </a:lnTo>
                    <a:lnTo>
                      <a:pt x="10875" y="10553"/>
                    </a:lnTo>
                    <a:lnTo>
                      <a:pt x="11269" y="10413"/>
                    </a:lnTo>
                    <a:lnTo>
                      <a:pt x="11561" y="10401"/>
                    </a:lnTo>
                    <a:lnTo>
                      <a:pt x="11853" y="10337"/>
                    </a:lnTo>
                    <a:lnTo>
                      <a:pt x="12056" y="10337"/>
                    </a:lnTo>
                    <a:lnTo>
                      <a:pt x="10697" y="6210"/>
                    </a:lnTo>
                    <a:lnTo>
                      <a:pt x="8716" y="6210"/>
                    </a:lnTo>
                    <a:lnTo>
                      <a:pt x="8518" y="5930"/>
                    </a:lnTo>
                    <a:close/>
                  </a:path>
                  <a:path extrusionOk="0" h="10795" w="12065">
                    <a:moveTo>
                      <a:pt x="11561" y="10401"/>
                    </a:moveTo>
                    <a:lnTo>
                      <a:pt x="11358" y="10401"/>
                    </a:lnTo>
                    <a:lnTo>
                      <a:pt x="11561" y="10401"/>
                    </a:lnTo>
                    <a:close/>
                  </a:path>
                  <a:path extrusionOk="0" h="10795" w="12065">
                    <a:moveTo>
                      <a:pt x="12056" y="10337"/>
                    </a:moveTo>
                    <a:lnTo>
                      <a:pt x="11853" y="10337"/>
                    </a:lnTo>
                    <a:lnTo>
                      <a:pt x="12056" y="10337"/>
                    </a:lnTo>
                    <a:close/>
                  </a:path>
                  <a:path extrusionOk="0" h="10795" w="12065">
                    <a:moveTo>
                      <a:pt x="10409" y="5333"/>
                    </a:moveTo>
                    <a:lnTo>
                      <a:pt x="8551" y="5333"/>
                    </a:lnTo>
                    <a:lnTo>
                      <a:pt x="8818" y="5359"/>
                    </a:lnTo>
                    <a:lnTo>
                      <a:pt x="8922" y="5791"/>
                    </a:lnTo>
                    <a:lnTo>
                      <a:pt x="8754" y="6210"/>
                    </a:lnTo>
                    <a:lnTo>
                      <a:pt x="10697" y="6210"/>
                    </a:lnTo>
                    <a:lnTo>
                      <a:pt x="10409" y="5333"/>
                    </a:lnTo>
                    <a:close/>
                  </a:path>
                  <a:path extrusionOk="0" h="10795" w="12065">
                    <a:moveTo>
                      <a:pt x="8437" y="5791"/>
                    </a:moveTo>
                    <a:lnTo>
                      <a:pt x="8411" y="5930"/>
                    </a:lnTo>
                    <a:lnTo>
                      <a:pt x="8437" y="5791"/>
                    </a:lnTo>
                    <a:close/>
                  </a:path>
                  <a:path extrusionOk="0" h="10795" w="12065">
                    <a:moveTo>
                      <a:pt x="5439" y="5105"/>
                    </a:moveTo>
                    <a:lnTo>
                      <a:pt x="4627" y="5105"/>
                    </a:lnTo>
                    <a:lnTo>
                      <a:pt x="4881" y="5168"/>
                    </a:lnTo>
                    <a:lnTo>
                      <a:pt x="5249" y="5410"/>
                    </a:lnTo>
                    <a:lnTo>
                      <a:pt x="5452" y="5372"/>
                    </a:lnTo>
                    <a:lnTo>
                      <a:pt x="5439" y="5105"/>
                    </a:lnTo>
                    <a:close/>
                  </a:path>
                  <a:path extrusionOk="0" h="10795" w="12065">
                    <a:moveTo>
                      <a:pt x="10338" y="5118"/>
                    </a:moveTo>
                    <a:lnTo>
                      <a:pt x="6862" y="5118"/>
                    </a:lnTo>
                    <a:lnTo>
                      <a:pt x="7522" y="5346"/>
                    </a:lnTo>
                    <a:lnTo>
                      <a:pt x="7725" y="5346"/>
                    </a:lnTo>
                    <a:lnTo>
                      <a:pt x="7802" y="5206"/>
                    </a:lnTo>
                    <a:lnTo>
                      <a:pt x="10367" y="5206"/>
                    </a:lnTo>
                    <a:close/>
                  </a:path>
                  <a:path extrusionOk="0" h="10795" w="12065">
                    <a:moveTo>
                      <a:pt x="10367" y="5206"/>
                    </a:moveTo>
                    <a:lnTo>
                      <a:pt x="7802" y="5206"/>
                    </a:lnTo>
                    <a:lnTo>
                      <a:pt x="8129" y="5232"/>
                    </a:lnTo>
                    <a:lnTo>
                      <a:pt x="8271" y="5333"/>
                    </a:lnTo>
                    <a:lnTo>
                      <a:pt x="8398" y="5346"/>
                    </a:lnTo>
                    <a:lnTo>
                      <a:pt x="8551" y="5333"/>
                    </a:lnTo>
                    <a:lnTo>
                      <a:pt x="10409" y="5333"/>
                    </a:lnTo>
                    <a:lnTo>
                      <a:pt x="10367" y="5206"/>
                    </a:lnTo>
                    <a:close/>
                  </a:path>
                  <a:path extrusionOk="0" h="10795" w="12065">
                    <a:moveTo>
                      <a:pt x="10300" y="5003"/>
                    </a:moveTo>
                    <a:lnTo>
                      <a:pt x="6557" y="5003"/>
                    </a:lnTo>
                    <a:lnTo>
                      <a:pt x="6659" y="5143"/>
                    </a:lnTo>
                    <a:lnTo>
                      <a:pt x="6862" y="5118"/>
                    </a:lnTo>
                    <a:lnTo>
                      <a:pt x="10338" y="5118"/>
                    </a:lnTo>
                    <a:close/>
                  </a:path>
                  <a:path extrusionOk="0" h="10795" w="12065">
                    <a:moveTo>
                      <a:pt x="9765" y="3378"/>
                    </a:moveTo>
                    <a:lnTo>
                      <a:pt x="3052" y="3378"/>
                    </a:lnTo>
                    <a:lnTo>
                      <a:pt x="3294" y="3670"/>
                    </a:lnTo>
                    <a:lnTo>
                      <a:pt x="3395" y="4000"/>
                    </a:lnTo>
                    <a:lnTo>
                      <a:pt x="3255" y="4216"/>
                    </a:lnTo>
                    <a:lnTo>
                      <a:pt x="3026" y="4254"/>
                    </a:lnTo>
                    <a:lnTo>
                      <a:pt x="3268" y="4444"/>
                    </a:lnTo>
                    <a:lnTo>
                      <a:pt x="3572" y="4597"/>
                    </a:lnTo>
                    <a:lnTo>
                      <a:pt x="4309" y="4787"/>
                    </a:lnTo>
                    <a:lnTo>
                      <a:pt x="4461" y="5130"/>
                    </a:lnTo>
                    <a:lnTo>
                      <a:pt x="4627" y="5105"/>
                    </a:lnTo>
                    <a:lnTo>
                      <a:pt x="5439" y="5105"/>
                    </a:lnTo>
                    <a:lnTo>
                      <a:pt x="5554" y="4787"/>
                    </a:lnTo>
                    <a:lnTo>
                      <a:pt x="5871" y="4724"/>
                    </a:lnTo>
                    <a:lnTo>
                      <a:pt x="10208" y="4724"/>
                    </a:lnTo>
                    <a:lnTo>
                      <a:pt x="9765" y="3378"/>
                    </a:lnTo>
                    <a:close/>
                  </a:path>
                  <a:path extrusionOk="0" h="10795" w="12065">
                    <a:moveTo>
                      <a:pt x="10208" y="4724"/>
                    </a:moveTo>
                    <a:lnTo>
                      <a:pt x="5871" y="4724"/>
                    </a:lnTo>
                    <a:lnTo>
                      <a:pt x="6024" y="4749"/>
                    </a:lnTo>
                    <a:lnTo>
                      <a:pt x="6189" y="4851"/>
                    </a:lnTo>
                    <a:lnTo>
                      <a:pt x="6417" y="5003"/>
                    </a:lnTo>
                    <a:lnTo>
                      <a:pt x="6557" y="5003"/>
                    </a:lnTo>
                    <a:lnTo>
                      <a:pt x="10300" y="5003"/>
                    </a:lnTo>
                    <a:lnTo>
                      <a:pt x="10208" y="4724"/>
                    </a:lnTo>
                    <a:close/>
                  </a:path>
                  <a:path extrusionOk="0" h="10795" w="12065">
                    <a:moveTo>
                      <a:pt x="8652" y="0"/>
                    </a:moveTo>
                    <a:lnTo>
                      <a:pt x="1109" y="0"/>
                    </a:lnTo>
                    <a:lnTo>
                      <a:pt x="38" y="3378"/>
                    </a:lnTo>
                    <a:lnTo>
                      <a:pt x="0" y="3860"/>
                    </a:lnTo>
                    <a:lnTo>
                      <a:pt x="220" y="3886"/>
                    </a:lnTo>
                    <a:lnTo>
                      <a:pt x="385" y="3860"/>
                    </a:lnTo>
                    <a:lnTo>
                      <a:pt x="728" y="3670"/>
                    </a:lnTo>
                    <a:lnTo>
                      <a:pt x="1083" y="3505"/>
                    </a:lnTo>
                    <a:lnTo>
                      <a:pt x="1477" y="3441"/>
                    </a:lnTo>
                    <a:lnTo>
                      <a:pt x="2925" y="3428"/>
                    </a:lnTo>
                    <a:lnTo>
                      <a:pt x="9765" y="3378"/>
                    </a:lnTo>
                    <a:lnTo>
                      <a:pt x="8652" y="0"/>
                    </a:lnTo>
                    <a:close/>
                  </a:path>
                  <a:path extrusionOk="0" h="10795" w="12065">
                    <a:moveTo>
                      <a:pt x="2821" y="3441"/>
                    </a:moveTo>
                    <a:lnTo>
                      <a:pt x="1477" y="3441"/>
                    </a:lnTo>
                    <a:lnTo>
                      <a:pt x="2302" y="3505"/>
                    </a:lnTo>
                    <a:lnTo>
                      <a:pt x="2821" y="3441"/>
                    </a:lnTo>
                    <a:close/>
                  </a:path>
                </a:pathLst>
              </a:custGeom>
              <a:solidFill>
                <a:srgbClr val="00793D"/>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2382">
                  <a:solidFill>
                    <a:srgbClr val="000000"/>
                  </a:solidFill>
                  <a:latin typeface="Verdana"/>
                  <a:ea typeface="Verdana"/>
                  <a:cs typeface="Verdana"/>
                  <a:sym typeface="Verdana"/>
                </a:endParaRPr>
              </a:p>
            </p:txBody>
          </p:sp>
        </p:grpSp>
        <p:pic>
          <p:nvPicPr>
            <p:cNvPr id="207" name="Google Shape;207;p3"/>
            <p:cNvPicPr preferRelativeResize="0"/>
            <p:nvPr/>
          </p:nvPicPr>
          <p:blipFill rotWithShape="1">
            <a:blip r:embed="rId26">
              <a:alphaModFix/>
            </a:blip>
            <a:srcRect b="0" l="0" r="0" t="0"/>
            <a:stretch/>
          </p:blipFill>
          <p:spPr>
            <a:xfrm>
              <a:off x="6294748" y="4281106"/>
              <a:ext cx="1049640" cy="804356"/>
            </a:xfrm>
            <a:prstGeom prst="rect">
              <a:avLst/>
            </a:prstGeom>
            <a:noFill/>
            <a:ln>
              <a:noFill/>
            </a:ln>
          </p:spPr>
        </p:pic>
        <p:pic>
          <p:nvPicPr>
            <p:cNvPr id="208" name="Google Shape;208;p3"/>
            <p:cNvPicPr preferRelativeResize="0"/>
            <p:nvPr/>
          </p:nvPicPr>
          <p:blipFill rotWithShape="1">
            <a:blip r:embed="rId27">
              <a:alphaModFix/>
            </a:blip>
            <a:srcRect b="0" l="0" r="0" t="0"/>
            <a:stretch/>
          </p:blipFill>
          <p:spPr>
            <a:xfrm>
              <a:off x="9015052" y="4275156"/>
              <a:ext cx="697206" cy="693685"/>
            </a:xfrm>
            <a:prstGeom prst="rect">
              <a:avLst/>
            </a:prstGeom>
            <a:noFill/>
            <a:ln>
              <a:noFill/>
            </a:ln>
          </p:spPr>
        </p:pic>
        <p:pic>
          <p:nvPicPr>
            <p:cNvPr id="209" name="Google Shape;209;p3"/>
            <p:cNvPicPr preferRelativeResize="0"/>
            <p:nvPr/>
          </p:nvPicPr>
          <p:blipFill rotWithShape="1">
            <a:blip r:embed="rId28">
              <a:alphaModFix/>
            </a:blip>
            <a:srcRect b="0" l="0" r="0" t="0"/>
            <a:stretch/>
          </p:blipFill>
          <p:spPr>
            <a:xfrm>
              <a:off x="6298064" y="5188101"/>
              <a:ext cx="1262021" cy="348534"/>
            </a:xfrm>
            <a:prstGeom prst="rect">
              <a:avLst/>
            </a:prstGeom>
            <a:noFill/>
            <a:ln>
              <a:noFill/>
            </a:ln>
          </p:spPr>
        </p:pic>
        <p:pic>
          <p:nvPicPr>
            <p:cNvPr id="210" name="Google Shape;210;p3"/>
            <p:cNvPicPr preferRelativeResize="0"/>
            <p:nvPr/>
          </p:nvPicPr>
          <p:blipFill rotWithShape="1">
            <a:blip r:embed="rId29">
              <a:alphaModFix/>
            </a:blip>
            <a:srcRect b="0" l="0" r="0" t="0"/>
            <a:stretch/>
          </p:blipFill>
          <p:spPr>
            <a:xfrm>
              <a:off x="6331344" y="5788434"/>
              <a:ext cx="336818" cy="319085"/>
            </a:xfrm>
            <a:prstGeom prst="rect">
              <a:avLst/>
            </a:prstGeom>
            <a:noFill/>
            <a:ln>
              <a:noFill/>
            </a:ln>
          </p:spPr>
        </p:pic>
        <p:pic>
          <p:nvPicPr>
            <p:cNvPr id="211" name="Google Shape;211;p3"/>
            <p:cNvPicPr preferRelativeResize="0"/>
            <p:nvPr/>
          </p:nvPicPr>
          <p:blipFill rotWithShape="1">
            <a:blip r:embed="rId30">
              <a:alphaModFix/>
            </a:blip>
            <a:srcRect b="0" l="0" r="0" t="0"/>
            <a:stretch/>
          </p:blipFill>
          <p:spPr>
            <a:xfrm>
              <a:off x="8854179" y="5780820"/>
              <a:ext cx="697742" cy="268435"/>
            </a:xfrm>
            <a:prstGeom prst="rect">
              <a:avLst/>
            </a:prstGeom>
            <a:noFill/>
            <a:ln>
              <a:noFill/>
            </a:ln>
          </p:spPr>
        </p:pic>
        <p:pic>
          <p:nvPicPr>
            <p:cNvPr id="212" name="Google Shape;212;p3"/>
            <p:cNvPicPr preferRelativeResize="0"/>
            <p:nvPr/>
          </p:nvPicPr>
          <p:blipFill rotWithShape="1">
            <a:blip r:embed="rId31">
              <a:alphaModFix/>
            </a:blip>
            <a:srcRect b="0" l="0" r="0" t="0"/>
            <a:stretch/>
          </p:blipFill>
          <p:spPr>
            <a:xfrm>
              <a:off x="6886232" y="5770518"/>
              <a:ext cx="618874" cy="366503"/>
            </a:xfrm>
            <a:prstGeom prst="rect">
              <a:avLst/>
            </a:prstGeom>
            <a:noFill/>
            <a:ln>
              <a:noFill/>
            </a:ln>
          </p:spPr>
        </p:pic>
        <p:pic>
          <p:nvPicPr>
            <p:cNvPr id="213" name="Google Shape;213;p3"/>
            <p:cNvPicPr preferRelativeResize="0"/>
            <p:nvPr/>
          </p:nvPicPr>
          <p:blipFill rotWithShape="1">
            <a:blip r:embed="rId32">
              <a:alphaModFix/>
            </a:blip>
            <a:srcRect b="0" l="0" r="0" t="0"/>
            <a:stretch/>
          </p:blipFill>
          <p:spPr>
            <a:xfrm>
              <a:off x="8959377" y="5093679"/>
              <a:ext cx="697742" cy="336556"/>
            </a:xfrm>
            <a:prstGeom prst="rect">
              <a:avLst/>
            </a:prstGeom>
            <a:noFill/>
            <a:ln>
              <a:noFill/>
            </a:ln>
          </p:spPr>
        </p:pic>
        <p:pic>
          <p:nvPicPr>
            <p:cNvPr id="214" name="Google Shape;214;p3"/>
            <p:cNvPicPr preferRelativeResize="0"/>
            <p:nvPr/>
          </p:nvPicPr>
          <p:blipFill rotWithShape="1">
            <a:blip r:embed="rId33">
              <a:alphaModFix/>
            </a:blip>
            <a:srcRect b="0" l="0" r="0" t="0"/>
            <a:stretch/>
          </p:blipFill>
          <p:spPr>
            <a:xfrm>
              <a:off x="7825275" y="5758369"/>
              <a:ext cx="738216" cy="358660"/>
            </a:xfrm>
            <a:prstGeom prst="rect">
              <a:avLst/>
            </a:prstGeom>
            <a:noFill/>
            <a:ln>
              <a:noFill/>
            </a:ln>
          </p:spPr>
        </p:pic>
        <p:pic>
          <p:nvPicPr>
            <p:cNvPr id="215" name="Google Shape;215;p3"/>
            <p:cNvPicPr preferRelativeResize="0"/>
            <p:nvPr/>
          </p:nvPicPr>
          <p:blipFill rotWithShape="1">
            <a:blip r:embed="rId34">
              <a:alphaModFix/>
            </a:blip>
            <a:srcRect b="0" l="0" r="0" t="0"/>
            <a:stretch/>
          </p:blipFill>
          <p:spPr>
            <a:xfrm>
              <a:off x="6295724" y="6409524"/>
              <a:ext cx="1235991" cy="244316"/>
            </a:xfrm>
            <a:prstGeom prst="rect">
              <a:avLst/>
            </a:prstGeom>
            <a:noFill/>
            <a:ln>
              <a:noFill/>
            </a:ln>
          </p:spPr>
        </p:pic>
      </p:grpSp>
      <p:sp>
        <p:nvSpPr>
          <p:cNvPr id="216" name="Google Shape;216;p3"/>
          <p:cNvSpPr txBox="1"/>
          <p:nvPr>
            <p:ph idx="12" type="sldNum"/>
          </p:nvPr>
        </p:nvSpPr>
        <p:spPr>
          <a:xfrm>
            <a:off x="12915900" y="9534526"/>
            <a:ext cx="4114800" cy="547688"/>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800"/>
              <a:buFont typeface="Calibri"/>
              <a:buNone/>
            </a:pPr>
            <a:fld id="{00000000-1234-1234-1234-123412341234}" type="slidenum">
              <a:rPr lang="en-US"/>
              <a:t>‹#›</a:t>
            </a:fld>
            <a:endParaRPr/>
          </a:p>
        </p:txBody>
      </p:sp>
      <p:pic>
        <p:nvPicPr>
          <p:cNvPr id="217" name="Google Shape;217;p3"/>
          <p:cNvPicPr preferRelativeResize="0"/>
          <p:nvPr/>
        </p:nvPicPr>
        <p:blipFill rotWithShape="1">
          <a:blip r:embed="rId35">
            <a:alphaModFix/>
          </a:blip>
          <a:srcRect b="0" l="0" r="0" t="0"/>
          <a:stretch/>
        </p:blipFill>
        <p:spPr>
          <a:xfrm>
            <a:off x="11890334" y="9494244"/>
            <a:ext cx="1755591" cy="628248"/>
          </a:xfrm>
          <a:prstGeom prst="rect">
            <a:avLst/>
          </a:prstGeom>
          <a:noFill/>
          <a:ln>
            <a:noFill/>
          </a:ln>
        </p:spPr>
      </p:pic>
      <p:pic>
        <p:nvPicPr>
          <p:cNvPr descr="COLEAD – Growing People" id="218" name="Google Shape;218;p3"/>
          <p:cNvPicPr preferRelativeResize="0"/>
          <p:nvPr/>
        </p:nvPicPr>
        <p:blipFill rotWithShape="1">
          <a:blip r:embed="rId36">
            <a:alphaModFix/>
          </a:blip>
          <a:srcRect b="0" l="0" r="0" t="0"/>
          <a:stretch/>
        </p:blipFill>
        <p:spPr>
          <a:xfrm>
            <a:off x="14149052" y="9152750"/>
            <a:ext cx="1140935" cy="1139202"/>
          </a:xfrm>
          <a:prstGeom prst="rect">
            <a:avLst/>
          </a:prstGeom>
          <a:noFill/>
          <a:ln>
            <a:noFill/>
          </a:ln>
        </p:spPr>
      </p:pic>
      <p:sp>
        <p:nvSpPr>
          <p:cNvPr id="219" name="Google Shape;219;p3"/>
          <p:cNvSpPr txBox="1"/>
          <p:nvPr/>
        </p:nvSpPr>
        <p:spPr>
          <a:xfrm>
            <a:off x="15215465" y="814284"/>
            <a:ext cx="3044460" cy="503984"/>
          </a:xfrm>
          <a:prstGeom prst="rect">
            <a:avLst/>
          </a:prstGeom>
          <a:noFill/>
          <a:ln>
            <a:noFill/>
          </a:ln>
        </p:spPr>
        <p:txBody>
          <a:bodyPr anchorCtr="0" anchor="t" bIns="0" lIns="0" spcFirstLastPara="1" rIns="0" wrap="square" tIns="19050">
            <a:spAutoFit/>
          </a:bodyPr>
          <a:lstStyle/>
          <a:p>
            <a:pPr indent="0" lvl="0" marL="91440" marR="0" rtl="0" algn="l">
              <a:spcBef>
                <a:spcPts val="0"/>
              </a:spcBef>
              <a:spcAft>
                <a:spcPts val="0"/>
              </a:spcAft>
              <a:buNone/>
            </a:pPr>
            <a:r>
              <a:rPr lang="en-US" sz="1050">
                <a:solidFill>
                  <a:srgbClr val="4B6385"/>
                </a:solidFill>
                <a:latin typeface="Arial"/>
                <a:ea typeface="Arial"/>
                <a:cs typeface="Arial"/>
                <a:sym typeface="Arial"/>
              </a:rPr>
              <a:t> </a:t>
            </a:r>
            <a:endParaRPr sz="1050">
              <a:solidFill>
                <a:srgbClr val="000000"/>
              </a:solidFill>
              <a:latin typeface="Arial"/>
              <a:ea typeface="Arial"/>
              <a:cs typeface="Arial"/>
              <a:sym typeface="Arial"/>
            </a:endParaRPr>
          </a:p>
          <a:p>
            <a:pPr indent="0" lvl="0" marL="19050" marR="0" rtl="0" algn="l">
              <a:spcBef>
                <a:spcPts val="0"/>
              </a:spcBef>
              <a:spcAft>
                <a:spcPts val="0"/>
              </a:spcAft>
              <a:buNone/>
            </a:pPr>
            <a:r>
              <a:rPr lang="en-US" sz="1050">
                <a:solidFill>
                  <a:srgbClr val="A21D2C"/>
                </a:solidFill>
                <a:latin typeface="Montserrat"/>
                <a:ea typeface="Montserrat"/>
                <a:cs typeface="Montserrat"/>
                <a:sym typeface="Montserrat"/>
              </a:rPr>
              <a:t>Growing Businesses, Facilitating Investments</a:t>
            </a:r>
            <a:endParaRPr sz="1050">
              <a:solidFill>
                <a:srgbClr val="000000"/>
              </a:solidFill>
              <a:latin typeface="Montserrat"/>
              <a:ea typeface="Montserrat"/>
              <a:cs typeface="Montserrat"/>
              <a:sym typeface="Montserrat"/>
            </a:endParaRPr>
          </a:p>
        </p:txBody>
      </p:sp>
      <p:pic>
        <p:nvPicPr>
          <p:cNvPr descr="A logo for a company&#10;&#10;Description automatically generated" id="220" name="Google Shape;220;p3"/>
          <p:cNvPicPr preferRelativeResize="0"/>
          <p:nvPr/>
        </p:nvPicPr>
        <p:blipFill rotWithShape="1">
          <a:blip r:embed="rId37">
            <a:alphaModFix/>
          </a:blip>
          <a:srcRect b="0" l="0" r="0" t="0"/>
          <a:stretch/>
        </p:blipFill>
        <p:spPr>
          <a:xfrm>
            <a:off x="16248739" y="16861"/>
            <a:ext cx="2011187" cy="969497"/>
          </a:xfrm>
          <a:prstGeom prst="rect">
            <a:avLst/>
          </a:prstGeom>
          <a:noFill/>
          <a:ln>
            <a:noFill/>
          </a:ln>
        </p:spPr>
      </p:pic>
      <p:sp>
        <p:nvSpPr>
          <p:cNvPr id="221" name="Google Shape;221;p3"/>
          <p:cNvSpPr/>
          <p:nvPr/>
        </p:nvSpPr>
        <p:spPr>
          <a:xfrm>
            <a:off x="-2" y="16860"/>
            <a:ext cx="715521" cy="10270140"/>
          </a:xfrm>
          <a:prstGeom prst="corner">
            <a:avLst>
              <a:gd fmla="val 50000" name="adj1"/>
              <a:gd fmla="val 50000" name="adj2"/>
            </a:avLst>
          </a:prstGeom>
          <a:solidFill>
            <a:srgbClr val="44546A"/>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FFFFFF"/>
              </a:solidFill>
              <a:latin typeface="Calibri"/>
              <a:ea typeface="Calibri"/>
              <a:cs typeface="Calibri"/>
              <a:sym typeface="Calibri"/>
            </a:endParaRPr>
          </a:p>
        </p:txBody>
      </p:sp>
      <p:sp>
        <p:nvSpPr>
          <p:cNvPr id="222" name="Google Shape;222;p3"/>
          <p:cNvSpPr txBox="1"/>
          <p:nvPr/>
        </p:nvSpPr>
        <p:spPr>
          <a:xfrm>
            <a:off x="688041" y="39507"/>
            <a:ext cx="16342659" cy="822960"/>
          </a:xfrm>
          <a:prstGeom prst="rect">
            <a:avLst/>
          </a:prstGeom>
          <a:noFill/>
          <a:ln>
            <a:noFill/>
          </a:ln>
        </p:spPr>
        <p:txBody>
          <a:bodyPr anchorCtr="0" anchor="t" bIns="45700" lIns="91425" spcFirstLastPara="1" rIns="91425" wrap="square" tIns="45700">
            <a:noAutofit/>
          </a:bodyPr>
          <a:lstStyle/>
          <a:p>
            <a:pPr indent="0" lvl="0" marL="16809" marR="0" rtl="0" algn="l">
              <a:lnSpc>
                <a:spcPct val="100000"/>
              </a:lnSpc>
              <a:spcBef>
                <a:spcPts val="0"/>
              </a:spcBef>
              <a:spcAft>
                <a:spcPts val="0"/>
              </a:spcAft>
              <a:buNone/>
            </a:pPr>
            <a:r>
              <a:rPr b="1" i="0" lang="en-US" sz="3600" u="none" cap="none" strike="noStrike">
                <a:solidFill>
                  <a:srgbClr val="AA1918"/>
                </a:solidFill>
                <a:latin typeface="Garamond"/>
                <a:ea typeface="Garamond"/>
                <a:cs typeface="Garamond"/>
                <a:sym typeface="Garamond"/>
              </a:rPr>
              <a:t>PES IN BRIEF </a:t>
            </a:r>
            <a:endParaRPr/>
          </a:p>
        </p:txBody>
      </p:sp>
      <p:pic>
        <p:nvPicPr>
          <p:cNvPr id="223" name="Google Shape;223;p3"/>
          <p:cNvPicPr preferRelativeResize="0"/>
          <p:nvPr/>
        </p:nvPicPr>
        <p:blipFill rotWithShape="1">
          <a:blip r:embed="rId38">
            <a:alphaModFix/>
          </a:blip>
          <a:srcRect b="0" l="0" r="0" t="0"/>
          <a:stretch/>
        </p:blipFill>
        <p:spPr>
          <a:xfrm>
            <a:off x="15663935" y="7482926"/>
            <a:ext cx="2190612" cy="804923"/>
          </a:xfrm>
          <a:prstGeom prst="rect">
            <a:avLst/>
          </a:prstGeom>
          <a:noFill/>
          <a:ln>
            <a:noFill/>
          </a:ln>
        </p:spPr>
      </p:pic>
      <p:pic>
        <p:nvPicPr>
          <p:cNvPr id="224" name="Google Shape;224;p3"/>
          <p:cNvPicPr preferRelativeResize="0"/>
          <p:nvPr/>
        </p:nvPicPr>
        <p:blipFill rotWithShape="1">
          <a:blip r:embed="rId39">
            <a:alphaModFix/>
          </a:blip>
          <a:srcRect b="0" l="0" r="0" t="0"/>
          <a:stretch/>
        </p:blipFill>
        <p:spPr>
          <a:xfrm>
            <a:off x="16067438" y="5082818"/>
            <a:ext cx="1848567" cy="865218"/>
          </a:xfrm>
          <a:prstGeom prst="rect">
            <a:avLst/>
          </a:prstGeom>
          <a:noFill/>
          <a:ln>
            <a:noFill/>
          </a:ln>
        </p:spPr>
      </p:pic>
      <p:pic>
        <p:nvPicPr>
          <p:cNvPr id="225" name="Google Shape;225;p3"/>
          <p:cNvPicPr preferRelativeResize="0"/>
          <p:nvPr/>
        </p:nvPicPr>
        <p:blipFill rotWithShape="1">
          <a:blip r:embed="rId40">
            <a:alphaModFix/>
          </a:blip>
          <a:srcRect b="0" l="0" r="0" t="0"/>
          <a:stretch/>
        </p:blipFill>
        <p:spPr>
          <a:xfrm>
            <a:off x="16067438" y="8497587"/>
            <a:ext cx="1453515" cy="586740"/>
          </a:xfrm>
          <a:prstGeom prst="rect">
            <a:avLst/>
          </a:prstGeom>
          <a:noFill/>
          <a:ln>
            <a:noFill/>
          </a:ln>
        </p:spPr>
      </p:pic>
      <p:pic>
        <p:nvPicPr>
          <p:cNvPr descr="A red logo with a white background&#10;&#10;Description automatically generated" id="226" name="Google Shape;226;p3"/>
          <p:cNvPicPr preferRelativeResize="0"/>
          <p:nvPr/>
        </p:nvPicPr>
        <p:blipFill rotWithShape="1">
          <a:blip r:embed="rId41">
            <a:alphaModFix/>
          </a:blip>
          <a:srcRect b="0" l="0" r="0" t="0"/>
          <a:stretch/>
        </p:blipFill>
        <p:spPr>
          <a:xfrm>
            <a:off x="16152053" y="9201870"/>
            <a:ext cx="1368690" cy="465711"/>
          </a:xfrm>
          <a:prstGeom prst="rect">
            <a:avLst/>
          </a:prstGeom>
          <a:noFill/>
          <a:ln>
            <a:noFill/>
          </a:ln>
        </p:spPr>
      </p:pic>
      <p:pic>
        <p:nvPicPr>
          <p:cNvPr descr="A blue and white logo with a lion and a lion head&#10;&#10;Description automatically generated" id="227" name="Google Shape;227;p3"/>
          <p:cNvPicPr preferRelativeResize="0"/>
          <p:nvPr/>
        </p:nvPicPr>
        <p:blipFill rotWithShape="1">
          <a:blip r:embed="rId42">
            <a:alphaModFix/>
          </a:blip>
          <a:srcRect b="0" l="0" r="0" t="0"/>
          <a:stretch/>
        </p:blipFill>
        <p:spPr>
          <a:xfrm>
            <a:off x="15947510" y="6214936"/>
            <a:ext cx="1907034" cy="1071512"/>
          </a:xfrm>
          <a:prstGeom prst="rect">
            <a:avLst/>
          </a:prstGeom>
          <a:noFill/>
          <a:ln>
            <a:noFill/>
          </a:ln>
        </p:spPr>
      </p:pic>
      <p:pic>
        <p:nvPicPr>
          <p:cNvPr descr="A blue and black logo&#10;&#10;Description automatically generated" id="228" name="Google Shape;228;p3"/>
          <p:cNvPicPr preferRelativeResize="0"/>
          <p:nvPr/>
        </p:nvPicPr>
        <p:blipFill rotWithShape="1">
          <a:blip r:embed="rId43">
            <a:alphaModFix/>
          </a:blip>
          <a:srcRect b="0" l="0" r="0" t="0"/>
          <a:stretch/>
        </p:blipFill>
        <p:spPr>
          <a:xfrm>
            <a:off x="13346036" y="4476983"/>
            <a:ext cx="2806017" cy="131751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6" name="Shape 1206"/>
        <p:cNvGrpSpPr/>
        <p:nvPr/>
      </p:nvGrpSpPr>
      <p:grpSpPr>
        <a:xfrm>
          <a:off x="0" y="0"/>
          <a:ext cx="0" cy="0"/>
          <a:chOff x="0" y="0"/>
          <a:chExt cx="0" cy="0"/>
        </a:xfrm>
      </p:grpSpPr>
      <p:grpSp>
        <p:nvGrpSpPr>
          <p:cNvPr id="1207" name="Google Shape;1207;p30"/>
          <p:cNvGrpSpPr/>
          <p:nvPr/>
        </p:nvGrpSpPr>
        <p:grpSpPr>
          <a:xfrm>
            <a:off x="1110342" y="400517"/>
            <a:ext cx="15773400" cy="1959698"/>
            <a:chOff x="0" y="0"/>
            <a:chExt cx="21031200" cy="2612931"/>
          </a:xfrm>
        </p:grpSpPr>
        <p:sp>
          <p:nvSpPr>
            <p:cNvPr id="1208" name="Google Shape;1208;p30"/>
            <p:cNvSpPr/>
            <p:nvPr/>
          </p:nvSpPr>
          <p:spPr>
            <a:xfrm>
              <a:off x="0" y="0"/>
              <a:ext cx="21031200" cy="2612931"/>
            </a:xfrm>
            <a:custGeom>
              <a:rect b="b" l="l" r="r" t="t"/>
              <a:pathLst>
                <a:path extrusionOk="0" h="2612931" w="21031200">
                  <a:moveTo>
                    <a:pt x="0" y="0"/>
                  </a:moveTo>
                  <a:lnTo>
                    <a:pt x="21031200" y="0"/>
                  </a:lnTo>
                  <a:lnTo>
                    <a:pt x="21031200" y="2612931"/>
                  </a:lnTo>
                  <a:lnTo>
                    <a:pt x="0" y="2612931"/>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09" name="Google Shape;1209;p30"/>
            <p:cNvSpPr txBox="1"/>
            <p:nvPr/>
          </p:nvSpPr>
          <p:spPr>
            <a:xfrm>
              <a:off x="0" y="28575"/>
              <a:ext cx="21031200" cy="2584356"/>
            </a:xfrm>
            <a:prstGeom prst="rect">
              <a:avLst/>
            </a:prstGeom>
            <a:noFill/>
            <a:ln>
              <a:noFill/>
            </a:ln>
          </p:spPr>
          <p:txBody>
            <a:bodyPr anchorCtr="0" anchor="ctr" bIns="0" lIns="0" spcFirstLastPara="1" rIns="0" wrap="square" tIns="0">
              <a:noAutofit/>
            </a:bodyPr>
            <a:lstStyle/>
            <a:p>
              <a:pPr indent="0" lvl="0" marL="0" marR="0" rtl="0" algn="ctr">
                <a:lnSpc>
                  <a:spcPct val="107993"/>
                </a:lnSpc>
                <a:spcBef>
                  <a:spcPts val="0"/>
                </a:spcBef>
                <a:spcAft>
                  <a:spcPts val="0"/>
                </a:spcAft>
                <a:buNone/>
              </a:pPr>
              <a:r>
                <a:rPr b="1" lang="en-US" sz="3240">
                  <a:solidFill>
                    <a:srgbClr val="A31A2A"/>
                  </a:solidFill>
                  <a:latin typeface="Garamond"/>
                  <a:ea typeface="Garamond"/>
                  <a:cs typeface="Garamond"/>
                  <a:sym typeface="Garamond"/>
                </a:rPr>
                <a:t>OVERVIEW OF THE SCALE UP PHASE </a:t>
              </a:r>
              <a:endParaRPr/>
            </a:p>
            <a:p>
              <a:pPr indent="0" lvl="0" marL="0" marR="0" rtl="0" algn="ctr">
                <a:lnSpc>
                  <a:spcPct val="107993"/>
                </a:lnSpc>
                <a:spcBef>
                  <a:spcPts val="0"/>
                </a:spcBef>
                <a:spcAft>
                  <a:spcPts val="0"/>
                </a:spcAft>
                <a:buNone/>
              </a:pPr>
              <a:r>
                <a:t/>
              </a:r>
              <a:endParaRPr b="1" sz="3240">
                <a:solidFill>
                  <a:srgbClr val="A31A2A"/>
                </a:solidFill>
                <a:latin typeface="Garamond"/>
                <a:ea typeface="Garamond"/>
                <a:cs typeface="Garamond"/>
                <a:sym typeface="Garamond"/>
              </a:endParaRPr>
            </a:p>
            <a:p>
              <a:pPr indent="0" lvl="0" marL="0" marR="0" rtl="0" algn="ctr">
                <a:lnSpc>
                  <a:spcPct val="107993"/>
                </a:lnSpc>
                <a:spcBef>
                  <a:spcPts val="0"/>
                </a:spcBef>
                <a:spcAft>
                  <a:spcPts val="0"/>
                </a:spcAft>
                <a:buNone/>
              </a:pPr>
              <a:r>
                <a:t/>
              </a:r>
              <a:endParaRPr b="1" sz="3240">
                <a:solidFill>
                  <a:srgbClr val="A31A2A"/>
                </a:solidFill>
                <a:latin typeface="Garamond"/>
                <a:ea typeface="Garamond"/>
                <a:cs typeface="Garamond"/>
                <a:sym typeface="Garamond"/>
              </a:endParaRPr>
            </a:p>
            <a:p>
              <a:pPr indent="0" lvl="0" marL="0" marR="0" rtl="0" algn="ctr">
                <a:lnSpc>
                  <a:spcPct val="107993"/>
                </a:lnSpc>
                <a:spcBef>
                  <a:spcPts val="0"/>
                </a:spcBef>
                <a:spcAft>
                  <a:spcPts val="0"/>
                </a:spcAft>
                <a:buNone/>
              </a:pPr>
              <a:r>
                <a:t/>
              </a:r>
              <a:endParaRPr b="1" sz="3240">
                <a:solidFill>
                  <a:srgbClr val="A31A2A"/>
                </a:solidFill>
                <a:latin typeface="Garamond"/>
                <a:ea typeface="Garamond"/>
                <a:cs typeface="Garamond"/>
                <a:sym typeface="Garamond"/>
              </a:endParaRPr>
            </a:p>
          </p:txBody>
        </p:sp>
      </p:grpSp>
      <p:grpSp>
        <p:nvGrpSpPr>
          <p:cNvPr id="1210" name="Google Shape;1210;p30"/>
          <p:cNvGrpSpPr/>
          <p:nvPr/>
        </p:nvGrpSpPr>
        <p:grpSpPr>
          <a:xfrm>
            <a:off x="12915900" y="9505950"/>
            <a:ext cx="4114800" cy="576225"/>
            <a:chOff x="0" y="-38100"/>
            <a:chExt cx="5486400" cy="768300"/>
          </a:xfrm>
        </p:grpSpPr>
        <p:sp>
          <p:nvSpPr>
            <p:cNvPr id="1211" name="Google Shape;1211;p30"/>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2" name="Google Shape;1212;p30"/>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30</a:t>
              </a:r>
              <a:endParaRPr/>
            </a:p>
          </p:txBody>
        </p:sp>
      </p:grpSp>
      <p:grpSp>
        <p:nvGrpSpPr>
          <p:cNvPr id="1213" name="Google Shape;1213;p30"/>
          <p:cNvGrpSpPr/>
          <p:nvPr/>
        </p:nvGrpSpPr>
        <p:grpSpPr>
          <a:xfrm>
            <a:off x="-28575" y="7335"/>
            <a:ext cx="734568" cy="10289191"/>
            <a:chOff x="0" y="0"/>
            <a:chExt cx="979424" cy="13718921"/>
          </a:xfrm>
        </p:grpSpPr>
        <p:sp>
          <p:nvSpPr>
            <p:cNvPr id="1214" name="Google Shape;1214;p30"/>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5" name="Google Shape;1215;p30"/>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216" name="Google Shape;1216;p30"/>
          <p:cNvSpPr/>
          <p:nvPr/>
        </p:nvSpPr>
        <p:spPr>
          <a:xfrm>
            <a:off x="3047999" y="1245279"/>
            <a:ext cx="13443869" cy="8402384"/>
          </a:xfrm>
          <a:custGeom>
            <a:rect b="b" l="l" r="r" t="t"/>
            <a:pathLst>
              <a:path extrusionOk="0" h="11203178" w="17925160">
                <a:moveTo>
                  <a:pt x="0" y="11203178"/>
                </a:moveTo>
                <a:cubicBezTo>
                  <a:pt x="1991741" y="6224016"/>
                  <a:pt x="7033133" y="2956433"/>
                  <a:pt x="15124303" y="1400429"/>
                </a:cubicBezTo>
                <a:lnTo>
                  <a:pt x="14966569" y="0"/>
                </a:lnTo>
                <a:lnTo>
                  <a:pt x="17925160" y="2240661"/>
                </a:lnTo>
                <a:lnTo>
                  <a:pt x="15597760" y="5601589"/>
                </a:lnTo>
                <a:lnTo>
                  <a:pt x="15440025" y="4201160"/>
                </a:lnTo>
                <a:cubicBezTo>
                  <a:pt x="8134223" y="4823587"/>
                  <a:pt x="2987548" y="7157593"/>
                  <a:pt x="0" y="11203178"/>
                </a:cubicBez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217" name="Google Shape;1217;p30"/>
          <p:cNvGrpSpPr/>
          <p:nvPr/>
        </p:nvGrpSpPr>
        <p:grpSpPr>
          <a:xfrm>
            <a:off x="4353168" y="7474262"/>
            <a:ext cx="347282" cy="347282"/>
            <a:chOff x="0" y="0"/>
            <a:chExt cx="463042" cy="463042"/>
          </a:xfrm>
        </p:grpSpPr>
        <p:sp>
          <p:nvSpPr>
            <p:cNvPr id="1218" name="Google Shape;1218;p30"/>
            <p:cNvSpPr/>
            <p:nvPr/>
          </p:nvSpPr>
          <p:spPr>
            <a:xfrm>
              <a:off x="25400" y="25400"/>
              <a:ext cx="412242" cy="412242"/>
            </a:xfrm>
            <a:custGeom>
              <a:rect b="b" l="l" r="r" t="t"/>
              <a:pathLst>
                <a:path extrusionOk="0" h="412242" w="412242">
                  <a:moveTo>
                    <a:pt x="0" y="206121"/>
                  </a:moveTo>
                  <a:cubicBezTo>
                    <a:pt x="0" y="92329"/>
                    <a:pt x="92329" y="0"/>
                    <a:pt x="206121" y="0"/>
                  </a:cubicBezTo>
                  <a:cubicBezTo>
                    <a:pt x="319913" y="0"/>
                    <a:pt x="412242" y="92329"/>
                    <a:pt x="412242" y="206121"/>
                  </a:cubicBezTo>
                  <a:cubicBezTo>
                    <a:pt x="412242" y="319913"/>
                    <a:pt x="320040" y="412242"/>
                    <a:pt x="206121" y="412242"/>
                  </a:cubicBezTo>
                  <a:cubicBezTo>
                    <a:pt x="92202" y="412242"/>
                    <a:pt x="0" y="320040"/>
                    <a:pt x="0" y="206121"/>
                  </a:cubicBezTo>
                  <a:close/>
                </a:path>
              </a:pathLst>
            </a:custGeom>
            <a:solidFill>
              <a:srgbClr val="5B9BD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9" name="Google Shape;1219;p30"/>
            <p:cNvSpPr/>
            <p:nvPr/>
          </p:nvSpPr>
          <p:spPr>
            <a:xfrm>
              <a:off x="0" y="0"/>
              <a:ext cx="463042" cy="463042"/>
            </a:xfrm>
            <a:custGeom>
              <a:rect b="b" l="l" r="r" t="t"/>
              <a:pathLst>
                <a:path extrusionOk="0" h="463042" w="463042">
                  <a:moveTo>
                    <a:pt x="0" y="231521"/>
                  </a:moveTo>
                  <a:cubicBezTo>
                    <a:pt x="0" y="103632"/>
                    <a:pt x="103632" y="0"/>
                    <a:pt x="231521" y="0"/>
                  </a:cubicBezTo>
                  <a:lnTo>
                    <a:pt x="231521" y="25400"/>
                  </a:lnTo>
                  <a:lnTo>
                    <a:pt x="231521" y="0"/>
                  </a:lnTo>
                  <a:cubicBezTo>
                    <a:pt x="359410" y="0"/>
                    <a:pt x="463042" y="103632"/>
                    <a:pt x="463042" y="231521"/>
                  </a:cubicBezTo>
                  <a:lnTo>
                    <a:pt x="437642" y="231521"/>
                  </a:lnTo>
                  <a:lnTo>
                    <a:pt x="463042" y="231521"/>
                  </a:lnTo>
                  <a:cubicBezTo>
                    <a:pt x="463042" y="359410"/>
                    <a:pt x="359410" y="463042"/>
                    <a:pt x="231521" y="463042"/>
                  </a:cubicBezTo>
                  <a:lnTo>
                    <a:pt x="231521" y="437642"/>
                  </a:lnTo>
                  <a:lnTo>
                    <a:pt x="231521" y="463042"/>
                  </a:lnTo>
                  <a:cubicBezTo>
                    <a:pt x="103632" y="463042"/>
                    <a:pt x="0" y="359410"/>
                    <a:pt x="0" y="231521"/>
                  </a:cubicBezTo>
                  <a:lnTo>
                    <a:pt x="25400" y="231521"/>
                  </a:lnTo>
                  <a:lnTo>
                    <a:pt x="47498" y="243967"/>
                  </a:lnTo>
                  <a:cubicBezTo>
                    <a:pt x="41783" y="254000"/>
                    <a:pt x="30099" y="258953"/>
                    <a:pt x="18923" y="256032"/>
                  </a:cubicBezTo>
                  <a:cubicBezTo>
                    <a:pt x="7747" y="253111"/>
                    <a:pt x="0" y="243078"/>
                    <a:pt x="0" y="231521"/>
                  </a:cubicBezTo>
                  <a:moveTo>
                    <a:pt x="50800" y="231521"/>
                  </a:moveTo>
                  <a:lnTo>
                    <a:pt x="25400" y="231521"/>
                  </a:lnTo>
                  <a:lnTo>
                    <a:pt x="3302" y="219075"/>
                  </a:lnTo>
                  <a:cubicBezTo>
                    <a:pt x="9017" y="209042"/>
                    <a:pt x="20701" y="204089"/>
                    <a:pt x="31877" y="207010"/>
                  </a:cubicBezTo>
                  <a:cubicBezTo>
                    <a:pt x="43053" y="209931"/>
                    <a:pt x="50800" y="219964"/>
                    <a:pt x="50800" y="231521"/>
                  </a:cubicBezTo>
                  <a:cubicBezTo>
                    <a:pt x="50800" y="331343"/>
                    <a:pt x="131699" y="412242"/>
                    <a:pt x="231521" y="412242"/>
                  </a:cubicBezTo>
                  <a:cubicBezTo>
                    <a:pt x="331343" y="412242"/>
                    <a:pt x="412242" y="331343"/>
                    <a:pt x="412242" y="231521"/>
                  </a:cubicBezTo>
                  <a:cubicBezTo>
                    <a:pt x="412242" y="131699"/>
                    <a:pt x="331343" y="50800"/>
                    <a:pt x="231521" y="50800"/>
                  </a:cubicBezTo>
                  <a:lnTo>
                    <a:pt x="231521" y="25400"/>
                  </a:lnTo>
                  <a:lnTo>
                    <a:pt x="231521" y="50800"/>
                  </a:lnTo>
                  <a:cubicBezTo>
                    <a:pt x="131699" y="50800"/>
                    <a:pt x="50800" y="131699"/>
                    <a:pt x="50800" y="231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220" name="Google Shape;1220;p30"/>
          <p:cNvSpPr txBox="1"/>
          <p:nvPr/>
        </p:nvSpPr>
        <p:spPr>
          <a:xfrm>
            <a:off x="3000338" y="5465533"/>
            <a:ext cx="2203957" cy="1236492"/>
          </a:xfrm>
          <a:prstGeom prst="rect">
            <a:avLst/>
          </a:prstGeom>
          <a:noFill/>
          <a:ln>
            <a:noFill/>
          </a:ln>
        </p:spPr>
        <p:txBody>
          <a:bodyPr anchorCtr="0" anchor="t" bIns="0" lIns="0" spcFirstLastPara="1" rIns="0" wrap="square" tIns="0">
            <a:spAutoFit/>
          </a:bodyPr>
          <a:lstStyle/>
          <a:p>
            <a:pPr indent="0" lvl="0" marL="0" marR="0" rtl="0" algn="ctr">
              <a:lnSpc>
                <a:spcPct val="108000"/>
              </a:lnSpc>
              <a:spcBef>
                <a:spcPts val="0"/>
              </a:spcBef>
              <a:spcAft>
                <a:spcPts val="0"/>
              </a:spcAft>
              <a:buNone/>
            </a:pPr>
            <a:r>
              <a:rPr lang="en-US" sz="3000">
                <a:solidFill>
                  <a:srgbClr val="000000"/>
                </a:solidFill>
                <a:latin typeface="Garamond"/>
                <a:ea typeface="Garamond"/>
                <a:cs typeface="Garamond"/>
                <a:sym typeface="Garamond"/>
              </a:rPr>
              <a:t>Start October  2025-March 2026</a:t>
            </a:r>
            <a:endParaRPr/>
          </a:p>
        </p:txBody>
      </p:sp>
      <p:grpSp>
        <p:nvGrpSpPr>
          <p:cNvPr id="1221" name="Google Shape;1221;p30"/>
          <p:cNvGrpSpPr/>
          <p:nvPr/>
        </p:nvGrpSpPr>
        <p:grpSpPr>
          <a:xfrm>
            <a:off x="6537795" y="5519860"/>
            <a:ext cx="575882" cy="575882"/>
            <a:chOff x="0" y="0"/>
            <a:chExt cx="767842" cy="767842"/>
          </a:xfrm>
        </p:grpSpPr>
        <p:sp>
          <p:nvSpPr>
            <p:cNvPr id="1222" name="Google Shape;1222;p30"/>
            <p:cNvSpPr/>
            <p:nvPr/>
          </p:nvSpPr>
          <p:spPr>
            <a:xfrm>
              <a:off x="25400" y="25400"/>
              <a:ext cx="717042" cy="717042"/>
            </a:xfrm>
            <a:custGeom>
              <a:rect b="b" l="l" r="r" t="t"/>
              <a:pathLst>
                <a:path extrusionOk="0" h="717042" w="717042">
                  <a:moveTo>
                    <a:pt x="0" y="358521"/>
                  </a:moveTo>
                  <a:cubicBezTo>
                    <a:pt x="0" y="160528"/>
                    <a:pt x="160528" y="0"/>
                    <a:pt x="358521" y="0"/>
                  </a:cubicBezTo>
                  <a:cubicBezTo>
                    <a:pt x="556514" y="0"/>
                    <a:pt x="717042" y="160528"/>
                    <a:pt x="717042" y="358521"/>
                  </a:cubicBezTo>
                  <a:cubicBezTo>
                    <a:pt x="717042" y="556514"/>
                    <a:pt x="556514" y="717042"/>
                    <a:pt x="358521" y="717042"/>
                  </a:cubicBezTo>
                  <a:cubicBezTo>
                    <a:pt x="160528" y="717042"/>
                    <a:pt x="0" y="556514"/>
                    <a:pt x="0" y="358521"/>
                  </a:cubicBezTo>
                  <a:close/>
                </a:path>
              </a:pathLst>
            </a:custGeom>
            <a:solidFill>
              <a:srgbClr val="5ACA4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23" name="Google Shape;1223;p30"/>
            <p:cNvSpPr/>
            <p:nvPr/>
          </p:nvSpPr>
          <p:spPr>
            <a:xfrm>
              <a:off x="0" y="0"/>
              <a:ext cx="767842" cy="767842"/>
            </a:xfrm>
            <a:custGeom>
              <a:rect b="b" l="l" r="r" t="t"/>
              <a:pathLst>
                <a:path extrusionOk="0" h="767842" w="767842">
                  <a:moveTo>
                    <a:pt x="0" y="383921"/>
                  </a:moveTo>
                  <a:cubicBezTo>
                    <a:pt x="0" y="171831"/>
                    <a:pt x="171831" y="0"/>
                    <a:pt x="383921" y="0"/>
                  </a:cubicBezTo>
                  <a:lnTo>
                    <a:pt x="383921" y="25400"/>
                  </a:lnTo>
                  <a:lnTo>
                    <a:pt x="383921" y="0"/>
                  </a:lnTo>
                  <a:cubicBezTo>
                    <a:pt x="595884" y="0"/>
                    <a:pt x="767842" y="171831"/>
                    <a:pt x="767842" y="383921"/>
                  </a:cubicBezTo>
                  <a:cubicBezTo>
                    <a:pt x="767842" y="596011"/>
                    <a:pt x="595884" y="767842"/>
                    <a:pt x="383921" y="767842"/>
                  </a:cubicBezTo>
                  <a:lnTo>
                    <a:pt x="383921" y="742442"/>
                  </a:lnTo>
                  <a:lnTo>
                    <a:pt x="383921" y="767842"/>
                  </a:lnTo>
                  <a:cubicBezTo>
                    <a:pt x="171831" y="767842"/>
                    <a:pt x="0" y="595884"/>
                    <a:pt x="0" y="383921"/>
                  </a:cubicBezTo>
                  <a:lnTo>
                    <a:pt x="25400" y="383921"/>
                  </a:lnTo>
                  <a:lnTo>
                    <a:pt x="47244" y="396875"/>
                  </a:lnTo>
                  <a:cubicBezTo>
                    <a:pt x="41402" y="406654"/>
                    <a:pt x="29718" y="411480"/>
                    <a:pt x="18669" y="408432"/>
                  </a:cubicBezTo>
                  <a:cubicBezTo>
                    <a:pt x="7620" y="405384"/>
                    <a:pt x="0" y="395351"/>
                    <a:pt x="0" y="383921"/>
                  </a:cubicBezTo>
                  <a:moveTo>
                    <a:pt x="50800" y="383921"/>
                  </a:moveTo>
                  <a:lnTo>
                    <a:pt x="25400" y="383921"/>
                  </a:lnTo>
                  <a:lnTo>
                    <a:pt x="3556" y="370967"/>
                  </a:lnTo>
                  <a:cubicBezTo>
                    <a:pt x="9398" y="361188"/>
                    <a:pt x="21082" y="356362"/>
                    <a:pt x="32131" y="359410"/>
                  </a:cubicBezTo>
                  <a:cubicBezTo>
                    <a:pt x="43180" y="362458"/>
                    <a:pt x="50800" y="372491"/>
                    <a:pt x="50800" y="383921"/>
                  </a:cubicBezTo>
                  <a:cubicBezTo>
                    <a:pt x="50800" y="567817"/>
                    <a:pt x="199898" y="717042"/>
                    <a:pt x="383921" y="717042"/>
                  </a:cubicBezTo>
                  <a:cubicBezTo>
                    <a:pt x="567944" y="717042"/>
                    <a:pt x="717042" y="567817"/>
                    <a:pt x="717042" y="383921"/>
                  </a:cubicBezTo>
                  <a:lnTo>
                    <a:pt x="742442" y="383921"/>
                  </a:lnTo>
                  <a:lnTo>
                    <a:pt x="717042" y="383921"/>
                  </a:lnTo>
                  <a:cubicBezTo>
                    <a:pt x="717042" y="199898"/>
                    <a:pt x="567817" y="50800"/>
                    <a:pt x="383921" y="50800"/>
                  </a:cubicBezTo>
                  <a:lnTo>
                    <a:pt x="383921" y="25400"/>
                  </a:lnTo>
                  <a:lnTo>
                    <a:pt x="383921" y="50800"/>
                  </a:lnTo>
                  <a:cubicBezTo>
                    <a:pt x="199898" y="50800"/>
                    <a:pt x="50800" y="199898"/>
                    <a:pt x="50800" y="3839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224" name="Google Shape;1224;p30"/>
          <p:cNvSpPr txBox="1"/>
          <p:nvPr/>
        </p:nvSpPr>
        <p:spPr>
          <a:xfrm>
            <a:off x="6349509" y="6824956"/>
            <a:ext cx="2647533" cy="1664970"/>
          </a:xfrm>
          <a:prstGeom prst="rect">
            <a:avLst/>
          </a:prstGeom>
          <a:noFill/>
          <a:ln>
            <a:noFill/>
          </a:ln>
        </p:spPr>
        <p:txBody>
          <a:bodyPr anchorCtr="0" anchor="t" bIns="0" lIns="0" spcFirstLastPara="1" rIns="0" wrap="square" tIns="0">
            <a:spAutoFit/>
          </a:bodyPr>
          <a:lstStyle/>
          <a:p>
            <a:pPr indent="0" lvl="0" marL="0" marR="0" rtl="0" algn="ctr">
              <a:lnSpc>
                <a:spcPct val="108000"/>
              </a:lnSpc>
              <a:spcBef>
                <a:spcPts val="0"/>
              </a:spcBef>
              <a:spcAft>
                <a:spcPts val="0"/>
              </a:spcAft>
              <a:buNone/>
            </a:pPr>
            <a:r>
              <a:rPr lang="en-US" sz="3000">
                <a:solidFill>
                  <a:srgbClr val="000000"/>
                </a:solidFill>
                <a:latin typeface="Garamond"/>
                <a:ea typeface="Garamond"/>
                <a:cs typeface="Garamond"/>
                <a:sym typeface="Garamond"/>
              </a:rPr>
              <a:t>Letter of intent and MOU signed with FIs by October 2025</a:t>
            </a:r>
            <a:endParaRPr/>
          </a:p>
        </p:txBody>
      </p:sp>
      <p:grpSp>
        <p:nvGrpSpPr>
          <p:cNvPr id="1225" name="Google Shape;1225;p30"/>
          <p:cNvGrpSpPr/>
          <p:nvPr/>
        </p:nvGrpSpPr>
        <p:grpSpPr>
          <a:xfrm>
            <a:off x="9327394" y="4079688"/>
            <a:ext cx="750570" cy="750665"/>
            <a:chOff x="0" y="0"/>
            <a:chExt cx="1000760" cy="1000887"/>
          </a:xfrm>
        </p:grpSpPr>
        <p:sp>
          <p:nvSpPr>
            <p:cNvPr id="1226" name="Google Shape;1226;p30"/>
            <p:cNvSpPr/>
            <p:nvPr/>
          </p:nvSpPr>
          <p:spPr>
            <a:xfrm>
              <a:off x="25400" y="25400"/>
              <a:ext cx="949960" cy="949960"/>
            </a:xfrm>
            <a:custGeom>
              <a:rect b="b" l="l" r="r" t="t"/>
              <a:pathLst>
                <a:path extrusionOk="0" h="949960" w="949960">
                  <a:moveTo>
                    <a:pt x="0" y="474980"/>
                  </a:moveTo>
                  <a:cubicBezTo>
                    <a:pt x="0" y="212725"/>
                    <a:pt x="212725" y="0"/>
                    <a:pt x="474980" y="0"/>
                  </a:cubicBezTo>
                  <a:cubicBezTo>
                    <a:pt x="737235" y="0"/>
                    <a:pt x="949960" y="212725"/>
                    <a:pt x="949960" y="474980"/>
                  </a:cubicBezTo>
                  <a:cubicBezTo>
                    <a:pt x="949960" y="737235"/>
                    <a:pt x="737235" y="949960"/>
                    <a:pt x="474980" y="949960"/>
                  </a:cubicBezTo>
                  <a:cubicBezTo>
                    <a:pt x="212725" y="949960"/>
                    <a:pt x="0" y="737362"/>
                    <a:pt x="0" y="474980"/>
                  </a:cubicBezTo>
                  <a:close/>
                </a:path>
              </a:pathLst>
            </a:custGeom>
            <a:solidFill>
              <a:srgbClr val="BF76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27" name="Google Shape;1227;p30"/>
            <p:cNvSpPr/>
            <p:nvPr/>
          </p:nvSpPr>
          <p:spPr>
            <a:xfrm>
              <a:off x="0" y="0"/>
              <a:ext cx="1000760" cy="1000887"/>
            </a:xfrm>
            <a:custGeom>
              <a:rect b="b" l="l" r="r" t="t"/>
              <a:pathLst>
                <a:path extrusionOk="0" h="1000887" w="1000760">
                  <a:moveTo>
                    <a:pt x="0" y="500380"/>
                  </a:moveTo>
                  <a:cubicBezTo>
                    <a:pt x="0" y="224028"/>
                    <a:pt x="224028" y="0"/>
                    <a:pt x="500380" y="0"/>
                  </a:cubicBezTo>
                  <a:cubicBezTo>
                    <a:pt x="776732" y="0"/>
                    <a:pt x="1000760" y="224028"/>
                    <a:pt x="1000760" y="500380"/>
                  </a:cubicBezTo>
                  <a:lnTo>
                    <a:pt x="975360" y="500380"/>
                  </a:lnTo>
                  <a:lnTo>
                    <a:pt x="1000760" y="500380"/>
                  </a:lnTo>
                  <a:cubicBezTo>
                    <a:pt x="1000760" y="776732"/>
                    <a:pt x="776732" y="1000760"/>
                    <a:pt x="500380" y="1000760"/>
                  </a:cubicBezTo>
                  <a:lnTo>
                    <a:pt x="500380" y="975360"/>
                  </a:lnTo>
                  <a:lnTo>
                    <a:pt x="500380" y="1000760"/>
                  </a:lnTo>
                  <a:cubicBezTo>
                    <a:pt x="224028" y="1000887"/>
                    <a:pt x="0" y="776732"/>
                    <a:pt x="0" y="500380"/>
                  </a:cubicBezTo>
                  <a:lnTo>
                    <a:pt x="25400" y="500380"/>
                  </a:lnTo>
                  <a:lnTo>
                    <a:pt x="50800" y="500380"/>
                  </a:lnTo>
                  <a:lnTo>
                    <a:pt x="25400" y="500380"/>
                  </a:lnTo>
                  <a:lnTo>
                    <a:pt x="0" y="500380"/>
                  </a:lnTo>
                  <a:moveTo>
                    <a:pt x="50800" y="500380"/>
                  </a:moveTo>
                  <a:cubicBezTo>
                    <a:pt x="50800" y="514350"/>
                    <a:pt x="39370" y="525780"/>
                    <a:pt x="25400" y="525780"/>
                  </a:cubicBezTo>
                  <a:cubicBezTo>
                    <a:pt x="11430" y="525780"/>
                    <a:pt x="0" y="514350"/>
                    <a:pt x="0" y="500380"/>
                  </a:cubicBezTo>
                  <a:cubicBezTo>
                    <a:pt x="0" y="486410"/>
                    <a:pt x="11430" y="474980"/>
                    <a:pt x="25400" y="474980"/>
                  </a:cubicBezTo>
                  <a:cubicBezTo>
                    <a:pt x="39370" y="474980"/>
                    <a:pt x="50800" y="486410"/>
                    <a:pt x="50800" y="500380"/>
                  </a:cubicBezTo>
                  <a:cubicBezTo>
                    <a:pt x="50800" y="748665"/>
                    <a:pt x="252095" y="949960"/>
                    <a:pt x="500380" y="949960"/>
                  </a:cubicBezTo>
                  <a:cubicBezTo>
                    <a:pt x="748665" y="949960"/>
                    <a:pt x="949960" y="748665"/>
                    <a:pt x="949960" y="500380"/>
                  </a:cubicBezTo>
                  <a:cubicBezTo>
                    <a:pt x="949960" y="252095"/>
                    <a:pt x="748792" y="50800"/>
                    <a:pt x="500380" y="50800"/>
                  </a:cubicBezTo>
                  <a:lnTo>
                    <a:pt x="500380" y="25400"/>
                  </a:lnTo>
                  <a:lnTo>
                    <a:pt x="500380" y="50800"/>
                  </a:lnTo>
                  <a:cubicBezTo>
                    <a:pt x="252095" y="50800"/>
                    <a:pt x="50800" y="252095"/>
                    <a:pt x="50800" y="50038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228" name="Google Shape;1228;p30"/>
          <p:cNvSpPr txBox="1"/>
          <p:nvPr/>
        </p:nvSpPr>
        <p:spPr>
          <a:xfrm>
            <a:off x="8342606" y="1724488"/>
            <a:ext cx="2520451" cy="1616190"/>
          </a:xfrm>
          <a:prstGeom prst="rect">
            <a:avLst/>
          </a:prstGeom>
          <a:noFill/>
          <a:ln>
            <a:noFill/>
          </a:ln>
        </p:spPr>
        <p:txBody>
          <a:bodyPr anchorCtr="0" anchor="t" bIns="0" lIns="0" spcFirstLastPara="1" rIns="0" wrap="square" tIns="0">
            <a:spAutoFit/>
          </a:bodyPr>
          <a:lstStyle/>
          <a:p>
            <a:pPr indent="0" lvl="0" marL="0" marR="0" rtl="0" algn="ctr">
              <a:lnSpc>
                <a:spcPct val="108002"/>
              </a:lnSpc>
              <a:spcBef>
                <a:spcPts val="0"/>
              </a:spcBef>
              <a:spcAft>
                <a:spcPts val="0"/>
              </a:spcAft>
              <a:buNone/>
            </a:pPr>
            <a:r>
              <a:rPr lang="en-US" sz="2924">
                <a:solidFill>
                  <a:srgbClr val="000000"/>
                </a:solidFill>
                <a:latin typeface="Garamond"/>
                <a:ea typeface="Garamond"/>
                <a:cs typeface="Garamond"/>
                <a:sym typeface="Garamond"/>
              </a:rPr>
              <a:t>Virtual and In person trainings –October-December 2025</a:t>
            </a:r>
            <a:endParaRPr/>
          </a:p>
        </p:txBody>
      </p:sp>
      <p:grpSp>
        <p:nvGrpSpPr>
          <p:cNvPr id="1229" name="Google Shape;1229;p30"/>
          <p:cNvGrpSpPr/>
          <p:nvPr/>
        </p:nvGrpSpPr>
        <p:grpSpPr>
          <a:xfrm>
            <a:off x="12365706" y="3126855"/>
            <a:ext cx="992695" cy="992695"/>
            <a:chOff x="0" y="0"/>
            <a:chExt cx="1323594" cy="1323594"/>
          </a:xfrm>
        </p:grpSpPr>
        <p:sp>
          <p:nvSpPr>
            <p:cNvPr id="1230" name="Google Shape;1230;p30"/>
            <p:cNvSpPr/>
            <p:nvPr/>
          </p:nvSpPr>
          <p:spPr>
            <a:xfrm>
              <a:off x="25400" y="25400"/>
              <a:ext cx="1272794" cy="1272794"/>
            </a:xfrm>
            <a:custGeom>
              <a:rect b="b" l="l" r="r" t="t"/>
              <a:pathLst>
                <a:path extrusionOk="0" h="1272794" w="1272794">
                  <a:moveTo>
                    <a:pt x="0" y="636397"/>
                  </a:moveTo>
                  <a:cubicBezTo>
                    <a:pt x="0" y="284861"/>
                    <a:pt x="284861" y="0"/>
                    <a:pt x="636397" y="0"/>
                  </a:cubicBezTo>
                  <a:cubicBezTo>
                    <a:pt x="987933" y="0"/>
                    <a:pt x="1272794" y="284861"/>
                    <a:pt x="1272794" y="636397"/>
                  </a:cubicBezTo>
                  <a:cubicBezTo>
                    <a:pt x="1272794" y="987933"/>
                    <a:pt x="987933" y="1272794"/>
                    <a:pt x="636397" y="1272794"/>
                  </a:cubicBezTo>
                  <a:cubicBezTo>
                    <a:pt x="284861" y="1272794"/>
                    <a:pt x="0" y="987806"/>
                    <a:pt x="0" y="636397"/>
                  </a:cubicBezTo>
                  <a:close/>
                </a:path>
              </a:pathLst>
            </a:custGeom>
            <a:solidFill>
              <a:srgbClr val="9C47A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1" name="Google Shape;1231;p30"/>
            <p:cNvSpPr/>
            <p:nvPr/>
          </p:nvSpPr>
          <p:spPr>
            <a:xfrm>
              <a:off x="0" y="0"/>
              <a:ext cx="1323594" cy="1323594"/>
            </a:xfrm>
            <a:custGeom>
              <a:rect b="b" l="l" r="r" t="t"/>
              <a:pathLst>
                <a:path extrusionOk="0" h="1323594" w="1323594">
                  <a:moveTo>
                    <a:pt x="0" y="661797"/>
                  </a:moveTo>
                  <a:cubicBezTo>
                    <a:pt x="0" y="296291"/>
                    <a:pt x="296291" y="0"/>
                    <a:pt x="661797" y="0"/>
                  </a:cubicBezTo>
                  <a:lnTo>
                    <a:pt x="661797" y="25400"/>
                  </a:lnTo>
                  <a:lnTo>
                    <a:pt x="661797" y="0"/>
                  </a:lnTo>
                  <a:cubicBezTo>
                    <a:pt x="1027303" y="0"/>
                    <a:pt x="1323594" y="296291"/>
                    <a:pt x="1323594" y="661797"/>
                  </a:cubicBezTo>
                  <a:lnTo>
                    <a:pt x="1298194" y="661797"/>
                  </a:lnTo>
                  <a:lnTo>
                    <a:pt x="1323594" y="661797"/>
                  </a:lnTo>
                  <a:cubicBezTo>
                    <a:pt x="1323594" y="1027303"/>
                    <a:pt x="1027303" y="1323594"/>
                    <a:pt x="661797" y="1323594"/>
                  </a:cubicBezTo>
                  <a:lnTo>
                    <a:pt x="661797" y="1298194"/>
                  </a:lnTo>
                  <a:lnTo>
                    <a:pt x="661797" y="1323594"/>
                  </a:lnTo>
                  <a:cubicBezTo>
                    <a:pt x="296291" y="1323467"/>
                    <a:pt x="0" y="1027176"/>
                    <a:pt x="0" y="661797"/>
                  </a:cubicBezTo>
                  <a:lnTo>
                    <a:pt x="25400" y="661797"/>
                  </a:lnTo>
                  <a:lnTo>
                    <a:pt x="50800" y="661797"/>
                  </a:lnTo>
                  <a:lnTo>
                    <a:pt x="25400" y="661797"/>
                  </a:lnTo>
                  <a:lnTo>
                    <a:pt x="0" y="661797"/>
                  </a:lnTo>
                  <a:moveTo>
                    <a:pt x="50800" y="661797"/>
                  </a:moveTo>
                  <a:cubicBezTo>
                    <a:pt x="50800" y="675767"/>
                    <a:pt x="39370" y="687197"/>
                    <a:pt x="25400" y="687197"/>
                  </a:cubicBezTo>
                  <a:cubicBezTo>
                    <a:pt x="11430" y="687197"/>
                    <a:pt x="0" y="675767"/>
                    <a:pt x="0" y="661797"/>
                  </a:cubicBezTo>
                  <a:cubicBezTo>
                    <a:pt x="0" y="647827"/>
                    <a:pt x="11430" y="636397"/>
                    <a:pt x="25400" y="636397"/>
                  </a:cubicBezTo>
                  <a:cubicBezTo>
                    <a:pt x="39370" y="636397"/>
                    <a:pt x="50800" y="647827"/>
                    <a:pt x="50800" y="661797"/>
                  </a:cubicBezTo>
                  <a:cubicBezTo>
                    <a:pt x="50800" y="999236"/>
                    <a:pt x="324358" y="1272794"/>
                    <a:pt x="661797" y="1272794"/>
                  </a:cubicBezTo>
                  <a:cubicBezTo>
                    <a:pt x="999236" y="1272794"/>
                    <a:pt x="1272794" y="999236"/>
                    <a:pt x="1272794" y="661797"/>
                  </a:cubicBezTo>
                  <a:cubicBezTo>
                    <a:pt x="1272794" y="324358"/>
                    <a:pt x="999109" y="50800"/>
                    <a:pt x="661797" y="50800"/>
                  </a:cubicBezTo>
                  <a:lnTo>
                    <a:pt x="661797" y="25400"/>
                  </a:lnTo>
                  <a:lnTo>
                    <a:pt x="661797" y="50800"/>
                  </a:lnTo>
                  <a:cubicBezTo>
                    <a:pt x="324358" y="50800"/>
                    <a:pt x="50800" y="324358"/>
                    <a:pt x="50800" y="66179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232" name="Google Shape;1232;p30"/>
          <p:cNvSpPr txBox="1"/>
          <p:nvPr/>
        </p:nvSpPr>
        <p:spPr>
          <a:xfrm>
            <a:off x="11916343" y="4754221"/>
            <a:ext cx="2714328" cy="2893695"/>
          </a:xfrm>
          <a:prstGeom prst="rect">
            <a:avLst/>
          </a:prstGeom>
          <a:noFill/>
          <a:ln>
            <a:noFill/>
          </a:ln>
        </p:spPr>
        <p:txBody>
          <a:bodyPr anchorCtr="0" anchor="t" bIns="0" lIns="0" spcFirstLastPara="1" rIns="0" wrap="square" tIns="0">
            <a:spAutoFit/>
          </a:bodyPr>
          <a:lstStyle/>
          <a:p>
            <a:pPr indent="0" lvl="0" marL="0" marR="0" rtl="0" algn="ctr">
              <a:lnSpc>
                <a:spcPct val="108000"/>
              </a:lnSpc>
              <a:spcBef>
                <a:spcPts val="0"/>
              </a:spcBef>
              <a:spcAft>
                <a:spcPts val="0"/>
              </a:spcAft>
              <a:buNone/>
            </a:pPr>
            <a:r>
              <a:rPr lang="en-US" sz="3000">
                <a:solidFill>
                  <a:srgbClr val="000000"/>
                </a:solidFill>
                <a:latin typeface="Garamond"/>
                <a:ea typeface="Garamond"/>
                <a:cs typeface="Garamond"/>
                <a:sym typeface="Garamond"/>
              </a:rPr>
              <a:t>Target numbers-</a:t>
            </a:r>
            <a:endParaRPr/>
          </a:p>
          <a:p>
            <a:pPr indent="0" lvl="0" marL="0" marR="0" rtl="0" algn="ctr">
              <a:lnSpc>
                <a:spcPct val="108000"/>
              </a:lnSpc>
              <a:spcBef>
                <a:spcPts val="0"/>
              </a:spcBef>
              <a:spcAft>
                <a:spcPts val="0"/>
              </a:spcAft>
              <a:buNone/>
            </a:pPr>
            <a:r>
              <a:rPr lang="en-US" sz="3000">
                <a:solidFill>
                  <a:srgbClr val="000000"/>
                </a:solidFill>
                <a:latin typeface="Garamond"/>
                <a:ea typeface="Garamond"/>
                <a:cs typeface="Garamond"/>
                <a:sym typeface="Garamond"/>
              </a:rPr>
              <a:t>Small scale biodigester-870 units</a:t>
            </a:r>
            <a:endParaRPr/>
          </a:p>
          <a:p>
            <a:pPr indent="0" lvl="0" marL="0" marR="0" rtl="0" algn="ctr">
              <a:lnSpc>
                <a:spcPct val="108000"/>
              </a:lnSpc>
              <a:spcBef>
                <a:spcPts val="0"/>
              </a:spcBef>
              <a:spcAft>
                <a:spcPts val="0"/>
              </a:spcAft>
              <a:buNone/>
            </a:pPr>
            <a:r>
              <a:rPr lang="en-US" sz="3000">
                <a:solidFill>
                  <a:srgbClr val="000000"/>
                </a:solidFill>
                <a:latin typeface="Garamond"/>
                <a:ea typeface="Garamond"/>
                <a:cs typeface="Garamond"/>
                <a:sym typeface="Garamond"/>
              </a:rPr>
              <a:t>Medium scale biodigesters-10 units</a:t>
            </a:r>
            <a:endParaRPr/>
          </a:p>
        </p:txBody>
      </p:sp>
      <p:sp>
        <p:nvSpPr>
          <p:cNvPr id="1233" name="Google Shape;1233;p30"/>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1" name="Shape 1241"/>
        <p:cNvGrpSpPr/>
        <p:nvPr/>
      </p:nvGrpSpPr>
      <p:grpSpPr>
        <a:xfrm>
          <a:off x="0" y="0"/>
          <a:ext cx="0" cy="0"/>
          <a:chOff x="0" y="0"/>
          <a:chExt cx="0" cy="0"/>
        </a:xfrm>
      </p:grpSpPr>
      <p:grpSp>
        <p:nvGrpSpPr>
          <p:cNvPr id="1242" name="Google Shape;1242;p31"/>
          <p:cNvGrpSpPr/>
          <p:nvPr/>
        </p:nvGrpSpPr>
        <p:grpSpPr>
          <a:xfrm>
            <a:off x="-41298" y="197862"/>
            <a:ext cx="15773400" cy="958824"/>
            <a:chOff x="0" y="0"/>
            <a:chExt cx="21031200" cy="1278432"/>
          </a:xfrm>
        </p:grpSpPr>
        <p:sp>
          <p:nvSpPr>
            <p:cNvPr id="1243" name="Google Shape;1243;p31"/>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4" name="Google Shape;1244;p31"/>
            <p:cNvSpPr txBox="1"/>
            <p:nvPr/>
          </p:nvSpPr>
          <p:spPr>
            <a:xfrm>
              <a:off x="0" y="38100"/>
              <a:ext cx="21031200" cy="1240332"/>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600">
                  <a:solidFill>
                    <a:srgbClr val="AA1918"/>
                  </a:solidFill>
                  <a:latin typeface="Garamond"/>
                  <a:ea typeface="Garamond"/>
                  <a:cs typeface="Garamond"/>
                  <a:sym typeface="Garamond"/>
                </a:rPr>
                <a:t>NEXT STEPS FOR SCALE UP PHASE</a:t>
              </a:r>
              <a:endParaRPr/>
            </a:p>
          </p:txBody>
        </p:sp>
      </p:grpSp>
      <p:grpSp>
        <p:nvGrpSpPr>
          <p:cNvPr id="1245" name="Google Shape;1245;p31"/>
          <p:cNvGrpSpPr/>
          <p:nvPr/>
        </p:nvGrpSpPr>
        <p:grpSpPr>
          <a:xfrm>
            <a:off x="12915900" y="9505950"/>
            <a:ext cx="4114800" cy="576225"/>
            <a:chOff x="0" y="-38100"/>
            <a:chExt cx="5486400" cy="768300"/>
          </a:xfrm>
        </p:grpSpPr>
        <p:sp>
          <p:nvSpPr>
            <p:cNvPr id="1246" name="Google Shape;1246;p31"/>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7" name="Google Shape;1247;p31"/>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31</a:t>
              </a:r>
              <a:endParaRPr/>
            </a:p>
          </p:txBody>
        </p:sp>
      </p:grpSp>
      <p:grpSp>
        <p:nvGrpSpPr>
          <p:cNvPr id="1248" name="Google Shape;1248;p31"/>
          <p:cNvGrpSpPr/>
          <p:nvPr/>
        </p:nvGrpSpPr>
        <p:grpSpPr>
          <a:xfrm>
            <a:off x="-28575" y="7335"/>
            <a:ext cx="734568" cy="10289191"/>
            <a:chOff x="0" y="0"/>
            <a:chExt cx="979424" cy="13718921"/>
          </a:xfrm>
        </p:grpSpPr>
        <p:sp>
          <p:nvSpPr>
            <p:cNvPr id="1249" name="Google Shape;1249;p31"/>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50" name="Google Shape;1250;p31"/>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251" name="Google Shape;1251;p31"/>
          <p:cNvSpPr txBox="1"/>
          <p:nvPr/>
        </p:nvSpPr>
        <p:spPr>
          <a:xfrm>
            <a:off x="1205904" y="925407"/>
            <a:ext cx="11214696" cy="410369"/>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700">
                <a:solidFill>
                  <a:srgbClr val="000000"/>
                </a:solidFill>
                <a:latin typeface="Garamond"/>
                <a:ea typeface="Garamond"/>
                <a:cs typeface="Garamond"/>
                <a:sym typeface="Garamond"/>
              </a:rPr>
              <a:t>Key steps in participating during scale up phase for the Financial Institutions </a:t>
            </a:r>
            <a:endParaRPr/>
          </a:p>
        </p:txBody>
      </p:sp>
      <p:sp>
        <p:nvSpPr>
          <p:cNvPr id="1252" name="Google Shape;1252;p31"/>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253" name="Google Shape;1253;p31"/>
          <p:cNvGrpSpPr/>
          <p:nvPr/>
        </p:nvGrpSpPr>
        <p:grpSpPr>
          <a:xfrm>
            <a:off x="2973706" y="2669750"/>
            <a:ext cx="12891780" cy="5442441"/>
            <a:chOff x="1906" y="841308"/>
            <a:chExt cx="12891780" cy="5442441"/>
          </a:xfrm>
        </p:grpSpPr>
        <p:sp>
          <p:nvSpPr>
            <p:cNvPr id="1254" name="Google Shape;1254;p31"/>
            <p:cNvSpPr/>
            <p:nvPr/>
          </p:nvSpPr>
          <p:spPr>
            <a:xfrm>
              <a:off x="1055941" y="1268393"/>
              <a:ext cx="843228" cy="72"/>
            </a:xfrm>
            <a:prstGeom prst="rect">
              <a:avLst/>
            </a:prstGeom>
            <a:solidFill>
              <a:srgbClr val="E7CFCF">
                <a:alpha val="89803"/>
              </a:srgbClr>
            </a:solidFill>
            <a:ln cap="flat" cmpd="sng" w="25400">
              <a:solidFill>
                <a:srgbClr val="E7CFCF">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31"/>
            <p:cNvSpPr/>
            <p:nvPr/>
          </p:nvSpPr>
          <p:spPr>
            <a:xfrm>
              <a:off x="1949764" y="1197040"/>
              <a:ext cx="96971" cy="183571"/>
            </a:xfrm>
            <a:prstGeom prst="chevron">
              <a:avLst>
                <a:gd fmla="val 90000" name="adj"/>
              </a:avLst>
            </a:prstGeom>
            <a:solidFill>
              <a:srgbClr val="DDE5D0">
                <a:alpha val="89803"/>
              </a:srgbClr>
            </a:solidFill>
            <a:ln cap="flat" cmpd="sng" w="25400">
              <a:solidFill>
                <a:srgbClr val="DDE5D0">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31"/>
            <p:cNvSpPr/>
            <p:nvPr/>
          </p:nvSpPr>
          <p:spPr>
            <a:xfrm>
              <a:off x="523417" y="841308"/>
              <a:ext cx="854241" cy="854241"/>
            </a:xfrm>
            <a:prstGeom prst="ellipse">
              <a:avLst/>
            </a:prstGeom>
            <a:solidFill>
              <a:srgbClr val="BF504D"/>
            </a:solidFill>
            <a:ln cap="flat" cmpd="sng" w="25400">
              <a:solidFill>
                <a:srgbClr val="BF50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31"/>
            <p:cNvSpPr txBox="1"/>
            <p:nvPr/>
          </p:nvSpPr>
          <p:spPr>
            <a:xfrm>
              <a:off x="648518" y="966409"/>
              <a:ext cx="604039" cy="604039"/>
            </a:xfrm>
            <a:prstGeom prst="rect">
              <a:avLst/>
            </a:prstGeom>
            <a:noFill/>
            <a:ln>
              <a:noFill/>
            </a:ln>
          </p:spPr>
          <p:txBody>
            <a:bodyPr anchorCtr="0" anchor="ctr" bIns="33125" lIns="33125" spcFirstLastPara="1" rIns="33125" wrap="square" tIns="33125">
              <a:noAutofit/>
            </a:bodyPr>
            <a:lstStyle/>
            <a:p>
              <a:pPr indent="0" lvl="0" marL="0" marR="0" rtl="0" algn="ctr">
                <a:lnSpc>
                  <a:spcPct val="90000"/>
                </a:lnSpc>
                <a:spcBef>
                  <a:spcPts val="0"/>
                </a:spcBef>
                <a:spcAft>
                  <a:spcPts val="0"/>
                </a:spcAft>
                <a:buClr>
                  <a:schemeClr val="lt1"/>
                </a:buClr>
                <a:buSzPts val="1400"/>
                <a:buFont typeface="Verdana"/>
                <a:buNone/>
              </a:pPr>
              <a:r>
                <a:rPr lang="en-US" sz="1400">
                  <a:solidFill>
                    <a:schemeClr val="lt1"/>
                  </a:solidFill>
                  <a:latin typeface="Verdana"/>
                  <a:ea typeface="Verdana"/>
                  <a:cs typeface="Verdana"/>
                  <a:sym typeface="Verdana"/>
                </a:rPr>
                <a:t>1</a:t>
              </a:r>
              <a:endParaRPr sz="1400">
                <a:solidFill>
                  <a:schemeClr val="lt1"/>
                </a:solidFill>
                <a:latin typeface="Verdana"/>
                <a:ea typeface="Verdana"/>
                <a:cs typeface="Verdana"/>
                <a:sym typeface="Verdana"/>
              </a:endParaRPr>
            </a:p>
          </p:txBody>
        </p:sp>
        <p:sp>
          <p:nvSpPr>
            <p:cNvPr id="1258" name="Google Shape;1258;p31"/>
            <p:cNvSpPr/>
            <p:nvPr/>
          </p:nvSpPr>
          <p:spPr>
            <a:xfrm>
              <a:off x="1906" y="1861149"/>
              <a:ext cx="1897264" cy="4422600"/>
            </a:xfrm>
            <a:prstGeom prst="upArrowCallout">
              <a:avLst>
                <a:gd fmla="val 50000" name="adj1"/>
                <a:gd fmla="val 20000" name="adj2"/>
                <a:gd fmla="val 20000" name="adj3"/>
                <a:gd fmla="val 100000" name="adj4"/>
              </a:avLst>
            </a:prstGeom>
            <a:solidFill>
              <a:srgbClr val="D7D1DF">
                <a:alpha val="89803"/>
              </a:srgbClr>
            </a:solidFill>
            <a:ln cap="flat" cmpd="sng" w="25400">
              <a:solidFill>
                <a:srgbClr val="D7D1DF">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31"/>
            <p:cNvSpPr txBox="1"/>
            <p:nvPr/>
          </p:nvSpPr>
          <p:spPr>
            <a:xfrm>
              <a:off x="1906" y="2240602"/>
              <a:ext cx="1897264" cy="4043147"/>
            </a:xfrm>
            <a:prstGeom prst="rect">
              <a:avLst/>
            </a:prstGeom>
            <a:noFill/>
            <a:ln>
              <a:noFill/>
            </a:ln>
          </p:spPr>
          <p:txBody>
            <a:bodyPr anchorCtr="0" anchor="t" bIns="165100" lIns="149650" spcFirstLastPara="1" rIns="149650" wrap="square" tIns="165100">
              <a:noAutofit/>
            </a:bodyPr>
            <a:lstStyle/>
            <a:p>
              <a:pPr indent="0" lvl="0" marL="0" marR="0" rtl="0" algn="l">
                <a:lnSpc>
                  <a:spcPct val="90000"/>
                </a:lnSpc>
                <a:spcBef>
                  <a:spcPts val="0"/>
                </a:spcBef>
                <a:spcAft>
                  <a:spcPts val="0"/>
                </a:spcAft>
                <a:buClr>
                  <a:schemeClr val="dk1"/>
                </a:buClr>
                <a:buSzPts val="2000"/>
                <a:buFont typeface="Garamond"/>
                <a:buNone/>
              </a:pPr>
              <a:r>
                <a:rPr lang="en-US" sz="2000">
                  <a:solidFill>
                    <a:schemeClr val="dk1"/>
                  </a:solidFill>
                  <a:latin typeface="Garamond"/>
                  <a:ea typeface="Garamond"/>
                  <a:cs typeface="Garamond"/>
                  <a:sym typeface="Garamond"/>
                </a:rPr>
                <a:t>Participate in the onboarding webinar on 23</a:t>
              </a:r>
              <a:r>
                <a:rPr baseline="30000" lang="en-US" sz="2000">
                  <a:solidFill>
                    <a:schemeClr val="dk1"/>
                  </a:solidFill>
                  <a:latin typeface="Garamond"/>
                  <a:ea typeface="Garamond"/>
                  <a:cs typeface="Garamond"/>
                  <a:sym typeface="Garamond"/>
                </a:rPr>
                <a:t>rd</a:t>
              </a:r>
              <a:r>
                <a:rPr lang="en-US" sz="2000">
                  <a:solidFill>
                    <a:schemeClr val="dk1"/>
                  </a:solidFill>
                  <a:latin typeface="Garamond"/>
                  <a:ea typeface="Garamond"/>
                  <a:cs typeface="Garamond"/>
                  <a:sym typeface="Garamond"/>
                </a:rPr>
                <a:t> October 2025 to understand the target group, key financial players, the business case for biodigesters and the overall design of the assignment.</a:t>
              </a:r>
              <a:endParaRPr/>
            </a:p>
          </p:txBody>
        </p:sp>
        <p:sp>
          <p:nvSpPr>
            <p:cNvPr id="1260" name="Google Shape;1260;p31"/>
            <p:cNvSpPr/>
            <p:nvPr/>
          </p:nvSpPr>
          <p:spPr>
            <a:xfrm>
              <a:off x="2109977" y="1268393"/>
              <a:ext cx="1897264" cy="72"/>
            </a:xfrm>
            <a:prstGeom prst="rect">
              <a:avLst/>
            </a:prstGeom>
            <a:solidFill>
              <a:srgbClr val="CDE1E8">
                <a:alpha val="89803"/>
              </a:srgbClr>
            </a:solidFill>
            <a:ln cap="flat" cmpd="sng" w="25400">
              <a:solidFill>
                <a:srgbClr val="CDE1E8">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31"/>
            <p:cNvSpPr/>
            <p:nvPr/>
          </p:nvSpPr>
          <p:spPr>
            <a:xfrm>
              <a:off x="4057835" y="1197040"/>
              <a:ext cx="96971" cy="183571"/>
            </a:xfrm>
            <a:prstGeom prst="chevron">
              <a:avLst>
                <a:gd fmla="val 90000" name="adj"/>
              </a:avLst>
            </a:prstGeom>
            <a:solidFill>
              <a:srgbClr val="FBDCCE">
                <a:alpha val="89803"/>
              </a:srgbClr>
            </a:solidFill>
            <a:ln cap="flat" cmpd="sng" w="25400">
              <a:solidFill>
                <a:srgbClr val="FBDCCE">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31"/>
            <p:cNvSpPr/>
            <p:nvPr/>
          </p:nvSpPr>
          <p:spPr>
            <a:xfrm>
              <a:off x="2631488" y="841308"/>
              <a:ext cx="854241" cy="854241"/>
            </a:xfrm>
            <a:prstGeom prst="ellipse">
              <a:avLst/>
            </a:prstGeom>
            <a:solidFill>
              <a:schemeClr val="accent3"/>
            </a:solidFill>
            <a:ln cap="flat" cmpd="sng" w="254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31"/>
            <p:cNvSpPr txBox="1"/>
            <p:nvPr/>
          </p:nvSpPr>
          <p:spPr>
            <a:xfrm>
              <a:off x="2756589" y="966409"/>
              <a:ext cx="604039" cy="604039"/>
            </a:xfrm>
            <a:prstGeom prst="rect">
              <a:avLst/>
            </a:prstGeom>
            <a:noFill/>
            <a:ln>
              <a:noFill/>
            </a:ln>
          </p:spPr>
          <p:txBody>
            <a:bodyPr anchorCtr="0" anchor="ctr" bIns="33125" lIns="33125" spcFirstLastPara="1" rIns="33125" wrap="square" tIns="33125">
              <a:noAutofit/>
            </a:bodyPr>
            <a:lstStyle/>
            <a:p>
              <a:pPr indent="0" lvl="0" marL="0" marR="0" rtl="0" algn="ctr">
                <a:lnSpc>
                  <a:spcPct val="90000"/>
                </a:lnSpc>
                <a:spcBef>
                  <a:spcPts val="0"/>
                </a:spcBef>
                <a:spcAft>
                  <a:spcPts val="0"/>
                </a:spcAft>
                <a:buClr>
                  <a:schemeClr val="lt1"/>
                </a:buClr>
                <a:buSzPts val="1400"/>
                <a:buFont typeface="Verdana"/>
                <a:buNone/>
              </a:pPr>
              <a:r>
                <a:rPr lang="en-US" sz="1400">
                  <a:solidFill>
                    <a:schemeClr val="lt1"/>
                  </a:solidFill>
                  <a:latin typeface="Verdana"/>
                  <a:ea typeface="Verdana"/>
                  <a:cs typeface="Verdana"/>
                  <a:sym typeface="Verdana"/>
                </a:rPr>
                <a:t>2</a:t>
              </a:r>
              <a:endParaRPr sz="1400">
                <a:solidFill>
                  <a:schemeClr val="lt1"/>
                </a:solidFill>
                <a:latin typeface="Verdana"/>
                <a:ea typeface="Verdana"/>
                <a:cs typeface="Verdana"/>
                <a:sym typeface="Verdana"/>
              </a:endParaRPr>
            </a:p>
          </p:txBody>
        </p:sp>
        <p:sp>
          <p:nvSpPr>
            <p:cNvPr id="1264" name="Google Shape;1264;p31"/>
            <p:cNvSpPr/>
            <p:nvPr/>
          </p:nvSpPr>
          <p:spPr>
            <a:xfrm>
              <a:off x="2109977" y="1861149"/>
              <a:ext cx="1897264" cy="4422600"/>
            </a:xfrm>
            <a:prstGeom prst="upArrowCallout">
              <a:avLst>
                <a:gd fmla="val 50000" name="adj1"/>
                <a:gd fmla="val 20000" name="adj2"/>
                <a:gd fmla="val 20000" name="adj3"/>
                <a:gd fmla="val 100000" name="adj4"/>
              </a:avLst>
            </a:prstGeom>
            <a:solidFill>
              <a:srgbClr val="E7CFCF">
                <a:alpha val="89803"/>
              </a:srgbClr>
            </a:solidFill>
            <a:ln cap="flat" cmpd="sng" w="25400">
              <a:solidFill>
                <a:srgbClr val="E7CFCF">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31"/>
            <p:cNvSpPr txBox="1"/>
            <p:nvPr/>
          </p:nvSpPr>
          <p:spPr>
            <a:xfrm>
              <a:off x="2109977" y="2240602"/>
              <a:ext cx="1897264" cy="4043147"/>
            </a:xfrm>
            <a:prstGeom prst="rect">
              <a:avLst/>
            </a:prstGeom>
            <a:noFill/>
            <a:ln>
              <a:noFill/>
            </a:ln>
          </p:spPr>
          <p:txBody>
            <a:bodyPr anchorCtr="0" anchor="t" bIns="165100" lIns="149650" spcFirstLastPara="1" rIns="149650" wrap="square" tIns="165100">
              <a:noAutofit/>
            </a:bodyPr>
            <a:lstStyle/>
            <a:p>
              <a:pPr indent="0" lvl="0" marL="0" marR="0" rtl="0" algn="l">
                <a:lnSpc>
                  <a:spcPct val="90000"/>
                </a:lnSpc>
                <a:spcBef>
                  <a:spcPts val="0"/>
                </a:spcBef>
                <a:spcAft>
                  <a:spcPts val="0"/>
                </a:spcAft>
                <a:buClr>
                  <a:schemeClr val="dk1"/>
                </a:buClr>
                <a:buSzPts val="2000"/>
                <a:buFont typeface="Garamond"/>
                <a:buNone/>
              </a:pPr>
              <a:r>
                <a:rPr lang="en-US" sz="2000">
                  <a:solidFill>
                    <a:schemeClr val="dk1"/>
                  </a:solidFill>
                  <a:latin typeface="Garamond"/>
                  <a:ea typeface="Garamond"/>
                  <a:cs typeface="Garamond"/>
                  <a:sym typeface="Garamond"/>
                </a:rPr>
                <a:t>Signing the letter of intent and memorandum of understanding by end of October 2025 </a:t>
              </a:r>
              <a:endParaRPr/>
            </a:p>
          </p:txBody>
        </p:sp>
        <p:sp>
          <p:nvSpPr>
            <p:cNvPr id="1266" name="Google Shape;1266;p31"/>
            <p:cNvSpPr/>
            <p:nvPr/>
          </p:nvSpPr>
          <p:spPr>
            <a:xfrm>
              <a:off x="4218048" y="1268393"/>
              <a:ext cx="1897264" cy="72"/>
            </a:xfrm>
            <a:prstGeom prst="rect">
              <a:avLst/>
            </a:prstGeom>
            <a:solidFill>
              <a:srgbClr val="DDE5D0">
                <a:alpha val="89803"/>
              </a:srgbClr>
            </a:solidFill>
            <a:ln cap="flat" cmpd="sng" w="25400">
              <a:solidFill>
                <a:srgbClr val="DDE5D0">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31"/>
            <p:cNvSpPr/>
            <p:nvPr/>
          </p:nvSpPr>
          <p:spPr>
            <a:xfrm>
              <a:off x="6165906" y="1197040"/>
              <a:ext cx="96971" cy="183571"/>
            </a:xfrm>
            <a:prstGeom prst="chevron">
              <a:avLst>
                <a:gd fmla="val 90000" name="adj"/>
              </a:avLst>
            </a:prstGeom>
            <a:solidFill>
              <a:srgbClr val="D7D1DF">
                <a:alpha val="89803"/>
              </a:srgbClr>
            </a:solidFill>
            <a:ln cap="flat" cmpd="sng" w="25400">
              <a:solidFill>
                <a:srgbClr val="D7D1DF">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31"/>
            <p:cNvSpPr/>
            <p:nvPr/>
          </p:nvSpPr>
          <p:spPr>
            <a:xfrm>
              <a:off x="4739560" y="841308"/>
              <a:ext cx="854241" cy="854241"/>
            </a:xfrm>
            <a:prstGeom prst="ellipse">
              <a:avLst/>
            </a:prstGeom>
            <a:solidFill>
              <a:schemeClr val="accent4"/>
            </a:solidFill>
            <a:ln cap="flat" cmpd="sng" w="254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31"/>
            <p:cNvSpPr txBox="1"/>
            <p:nvPr/>
          </p:nvSpPr>
          <p:spPr>
            <a:xfrm>
              <a:off x="4864661" y="966409"/>
              <a:ext cx="604039" cy="604039"/>
            </a:xfrm>
            <a:prstGeom prst="rect">
              <a:avLst/>
            </a:prstGeom>
            <a:noFill/>
            <a:ln>
              <a:noFill/>
            </a:ln>
          </p:spPr>
          <p:txBody>
            <a:bodyPr anchorCtr="0" anchor="ctr" bIns="33125" lIns="33125" spcFirstLastPara="1" rIns="33125" wrap="square" tIns="33125">
              <a:noAutofit/>
            </a:bodyPr>
            <a:lstStyle/>
            <a:p>
              <a:pPr indent="0" lvl="0" marL="0" marR="0" rtl="0" algn="ctr">
                <a:lnSpc>
                  <a:spcPct val="90000"/>
                </a:lnSpc>
                <a:spcBef>
                  <a:spcPts val="0"/>
                </a:spcBef>
                <a:spcAft>
                  <a:spcPts val="0"/>
                </a:spcAft>
                <a:buClr>
                  <a:schemeClr val="lt1"/>
                </a:buClr>
                <a:buSzPts val="3800"/>
                <a:buFont typeface="Calibri"/>
                <a:buNone/>
              </a:pPr>
              <a:r>
                <a:rPr lang="en-US" sz="3800">
                  <a:solidFill>
                    <a:schemeClr val="lt1"/>
                  </a:solidFill>
                  <a:latin typeface="Calibri"/>
                  <a:ea typeface="Calibri"/>
                  <a:cs typeface="Calibri"/>
                  <a:sym typeface="Calibri"/>
                </a:rPr>
                <a:t>3</a:t>
              </a:r>
              <a:endParaRPr/>
            </a:p>
          </p:txBody>
        </p:sp>
        <p:sp>
          <p:nvSpPr>
            <p:cNvPr id="1270" name="Google Shape;1270;p31"/>
            <p:cNvSpPr/>
            <p:nvPr/>
          </p:nvSpPr>
          <p:spPr>
            <a:xfrm>
              <a:off x="4218048" y="1861149"/>
              <a:ext cx="1897264" cy="4422600"/>
            </a:xfrm>
            <a:prstGeom prst="upArrowCallout">
              <a:avLst>
                <a:gd fmla="val 50000" name="adj1"/>
                <a:gd fmla="val 20000" name="adj2"/>
                <a:gd fmla="val 20000" name="adj3"/>
                <a:gd fmla="val 100000" name="adj4"/>
              </a:avLst>
            </a:prstGeom>
            <a:solidFill>
              <a:srgbClr val="CDE1E8">
                <a:alpha val="89803"/>
              </a:srgbClr>
            </a:solidFill>
            <a:ln cap="flat" cmpd="sng" w="25400">
              <a:solidFill>
                <a:srgbClr val="CDE1E8">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31"/>
            <p:cNvSpPr txBox="1"/>
            <p:nvPr/>
          </p:nvSpPr>
          <p:spPr>
            <a:xfrm>
              <a:off x="4218048" y="2240602"/>
              <a:ext cx="1897264" cy="4043147"/>
            </a:xfrm>
            <a:prstGeom prst="rect">
              <a:avLst/>
            </a:prstGeom>
            <a:noFill/>
            <a:ln>
              <a:noFill/>
            </a:ln>
          </p:spPr>
          <p:txBody>
            <a:bodyPr anchorCtr="0" anchor="t" bIns="165100" lIns="149650" spcFirstLastPara="1" rIns="149650" wrap="square" tIns="165100">
              <a:noAutofit/>
            </a:bodyPr>
            <a:lstStyle/>
            <a:p>
              <a:pPr indent="0" lvl="0" marL="0" marR="0" rtl="0" algn="l">
                <a:lnSpc>
                  <a:spcPct val="90000"/>
                </a:lnSpc>
                <a:spcBef>
                  <a:spcPts val="0"/>
                </a:spcBef>
                <a:spcAft>
                  <a:spcPts val="0"/>
                </a:spcAft>
                <a:buClr>
                  <a:schemeClr val="dk1"/>
                </a:buClr>
                <a:buSzPts val="2000"/>
                <a:buFont typeface="Garamond"/>
                <a:buNone/>
              </a:pPr>
              <a:r>
                <a:rPr lang="en-US" sz="2000">
                  <a:solidFill>
                    <a:schemeClr val="dk1"/>
                  </a:solidFill>
                  <a:latin typeface="Garamond"/>
                  <a:ea typeface="Garamond"/>
                  <a:cs typeface="Garamond"/>
                  <a:sym typeface="Garamond"/>
                </a:rPr>
                <a:t>Development of the biodigester loan targets per financial institution together with PES dedicated relationship manager</a:t>
              </a:r>
              <a:endParaRPr/>
            </a:p>
          </p:txBody>
        </p:sp>
        <p:sp>
          <p:nvSpPr>
            <p:cNvPr id="1272" name="Google Shape;1272;p31"/>
            <p:cNvSpPr/>
            <p:nvPr/>
          </p:nvSpPr>
          <p:spPr>
            <a:xfrm>
              <a:off x="6326120" y="1268393"/>
              <a:ext cx="1897264" cy="72"/>
            </a:xfrm>
            <a:prstGeom prst="rect">
              <a:avLst/>
            </a:prstGeom>
            <a:solidFill>
              <a:srgbClr val="FBDCCE">
                <a:alpha val="89803"/>
              </a:srgbClr>
            </a:solidFill>
            <a:ln cap="flat" cmpd="sng" w="25400">
              <a:solidFill>
                <a:srgbClr val="FBDCCE">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31"/>
            <p:cNvSpPr/>
            <p:nvPr/>
          </p:nvSpPr>
          <p:spPr>
            <a:xfrm>
              <a:off x="8273978" y="1197040"/>
              <a:ext cx="96971" cy="183571"/>
            </a:xfrm>
            <a:prstGeom prst="chevron">
              <a:avLst>
                <a:gd fmla="val 90000" name="adj"/>
              </a:avLst>
            </a:prstGeom>
            <a:solidFill>
              <a:srgbClr val="E7CFCF">
                <a:alpha val="89803"/>
              </a:srgbClr>
            </a:solidFill>
            <a:ln cap="flat" cmpd="sng" w="25400">
              <a:solidFill>
                <a:srgbClr val="E7CFCF">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31"/>
            <p:cNvSpPr/>
            <p:nvPr/>
          </p:nvSpPr>
          <p:spPr>
            <a:xfrm>
              <a:off x="6847631" y="841308"/>
              <a:ext cx="854241" cy="854241"/>
            </a:xfrm>
            <a:prstGeom prst="ellipse">
              <a:avLst/>
            </a:prstGeom>
            <a:solidFill>
              <a:srgbClr val="49ACC5"/>
            </a:solidFill>
            <a:ln cap="flat" cmpd="sng" w="25400">
              <a:solidFill>
                <a:srgbClr val="49AC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31"/>
            <p:cNvSpPr txBox="1"/>
            <p:nvPr/>
          </p:nvSpPr>
          <p:spPr>
            <a:xfrm>
              <a:off x="6972732" y="966409"/>
              <a:ext cx="604039" cy="604039"/>
            </a:xfrm>
            <a:prstGeom prst="rect">
              <a:avLst/>
            </a:prstGeom>
            <a:noFill/>
            <a:ln>
              <a:noFill/>
            </a:ln>
          </p:spPr>
          <p:txBody>
            <a:bodyPr anchorCtr="0" anchor="ctr" bIns="33125" lIns="33125" spcFirstLastPara="1" rIns="33125" wrap="square" tIns="33125">
              <a:noAutofit/>
            </a:bodyPr>
            <a:lstStyle/>
            <a:p>
              <a:pPr indent="0" lvl="0" marL="0" marR="0" rtl="0" algn="ctr">
                <a:lnSpc>
                  <a:spcPct val="90000"/>
                </a:lnSpc>
                <a:spcBef>
                  <a:spcPts val="0"/>
                </a:spcBef>
                <a:spcAft>
                  <a:spcPts val="0"/>
                </a:spcAft>
                <a:buClr>
                  <a:schemeClr val="lt1"/>
                </a:buClr>
                <a:buSzPts val="1400"/>
                <a:buFont typeface="Verdana"/>
                <a:buNone/>
              </a:pPr>
              <a:r>
                <a:rPr lang="en-US" sz="1400">
                  <a:solidFill>
                    <a:schemeClr val="lt1"/>
                  </a:solidFill>
                  <a:latin typeface="Verdana"/>
                  <a:ea typeface="Verdana"/>
                  <a:cs typeface="Verdana"/>
                  <a:sym typeface="Verdana"/>
                </a:rPr>
                <a:t>4</a:t>
              </a:r>
              <a:endParaRPr sz="1400">
                <a:solidFill>
                  <a:schemeClr val="lt1"/>
                </a:solidFill>
                <a:latin typeface="Verdana"/>
                <a:ea typeface="Verdana"/>
                <a:cs typeface="Verdana"/>
                <a:sym typeface="Verdana"/>
              </a:endParaRPr>
            </a:p>
          </p:txBody>
        </p:sp>
        <p:sp>
          <p:nvSpPr>
            <p:cNvPr id="1276" name="Google Shape;1276;p31"/>
            <p:cNvSpPr/>
            <p:nvPr/>
          </p:nvSpPr>
          <p:spPr>
            <a:xfrm>
              <a:off x="6326120" y="1861149"/>
              <a:ext cx="1897264" cy="4422600"/>
            </a:xfrm>
            <a:prstGeom prst="upArrowCallout">
              <a:avLst>
                <a:gd fmla="val 50000" name="adj1"/>
                <a:gd fmla="val 20000" name="adj2"/>
                <a:gd fmla="val 20000" name="adj3"/>
                <a:gd fmla="val 100000" name="adj4"/>
              </a:avLst>
            </a:prstGeom>
            <a:solidFill>
              <a:srgbClr val="DDE5D0">
                <a:alpha val="89803"/>
              </a:srgbClr>
            </a:solidFill>
            <a:ln cap="flat" cmpd="sng" w="25400">
              <a:solidFill>
                <a:srgbClr val="DDE5D0">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31"/>
            <p:cNvSpPr txBox="1"/>
            <p:nvPr/>
          </p:nvSpPr>
          <p:spPr>
            <a:xfrm>
              <a:off x="6326120" y="2240602"/>
              <a:ext cx="1897264" cy="4043147"/>
            </a:xfrm>
            <a:prstGeom prst="rect">
              <a:avLst/>
            </a:prstGeom>
            <a:noFill/>
            <a:ln>
              <a:noFill/>
            </a:ln>
          </p:spPr>
          <p:txBody>
            <a:bodyPr anchorCtr="0" anchor="t" bIns="165100" lIns="149650" spcFirstLastPara="1" rIns="149650" wrap="square" tIns="165100">
              <a:noAutofit/>
            </a:bodyPr>
            <a:lstStyle/>
            <a:p>
              <a:pPr indent="0" lvl="0" marL="0" marR="0" rtl="0" algn="l">
                <a:lnSpc>
                  <a:spcPct val="90000"/>
                </a:lnSpc>
                <a:spcBef>
                  <a:spcPts val="0"/>
                </a:spcBef>
                <a:spcAft>
                  <a:spcPts val="0"/>
                </a:spcAft>
                <a:buClr>
                  <a:schemeClr val="dk1"/>
                </a:buClr>
                <a:buSzPts val="2000"/>
                <a:buFont typeface="Garamond"/>
                <a:buNone/>
              </a:pPr>
              <a:r>
                <a:rPr lang="en-US" sz="2000">
                  <a:solidFill>
                    <a:schemeClr val="dk1"/>
                  </a:solidFill>
                  <a:latin typeface="Garamond"/>
                  <a:ea typeface="Garamond"/>
                  <a:cs typeface="Garamond"/>
                  <a:sym typeface="Garamond"/>
                </a:rPr>
                <a:t>Sign up for participating in the virtual and in person trainings</a:t>
              </a:r>
              <a:endParaRPr/>
            </a:p>
          </p:txBody>
        </p:sp>
        <p:sp>
          <p:nvSpPr>
            <p:cNvPr id="1278" name="Google Shape;1278;p31"/>
            <p:cNvSpPr/>
            <p:nvPr/>
          </p:nvSpPr>
          <p:spPr>
            <a:xfrm>
              <a:off x="8727005" y="1268392"/>
              <a:ext cx="1912203" cy="72"/>
            </a:xfrm>
            <a:prstGeom prst="rect">
              <a:avLst/>
            </a:prstGeom>
            <a:solidFill>
              <a:srgbClr val="D7D1DF">
                <a:alpha val="89803"/>
              </a:srgbClr>
            </a:solidFill>
            <a:ln cap="flat" cmpd="sng" w="25400">
              <a:solidFill>
                <a:srgbClr val="D7D1DF">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31"/>
            <p:cNvSpPr/>
            <p:nvPr/>
          </p:nvSpPr>
          <p:spPr>
            <a:xfrm>
              <a:off x="10690200" y="1197040"/>
              <a:ext cx="97734" cy="183571"/>
            </a:xfrm>
            <a:prstGeom prst="chevron">
              <a:avLst>
                <a:gd fmla="val 90000" name="adj"/>
              </a:avLst>
            </a:prstGeom>
            <a:solidFill>
              <a:srgbClr val="CDE1E8">
                <a:alpha val="89803"/>
              </a:srgbClr>
            </a:solidFill>
            <a:ln cap="flat" cmpd="sng" w="25400">
              <a:solidFill>
                <a:srgbClr val="CDE1E8">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31"/>
            <p:cNvSpPr/>
            <p:nvPr/>
          </p:nvSpPr>
          <p:spPr>
            <a:xfrm>
              <a:off x="9255986" y="841308"/>
              <a:ext cx="854241" cy="854241"/>
            </a:xfrm>
            <a:prstGeom prst="ellipse">
              <a:avLst/>
            </a:prstGeom>
            <a:solidFill>
              <a:srgbClr val="F79543"/>
            </a:solidFill>
            <a:ln cap="flat" cmpd="sng" w="25400">
              <a:solidFill>
                <a:srgbClr val="F795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31"/>
            <p:cNvSpPr txBox="1"/>
            <p:nvPr/>
          </p:nvSpPr>
          <p:spPr>
            <a:xfrm>
              <a:off x="9381087" y="966409"/>
              <a:ext cx="604039" cy="604039"/>
            </a:xfrm>
            <a:prstGeom prst="rect">
              <a:avLst/>
            </a:prstGeom>
            <a:noFill/>
            <a:ln>
              <a:noFill/>
            </a:ln>
          </p:spPr>
          <p:txBody>
            <a:bodyPr anchorCtr="0" anchor="ctr" bIns="33125" lIns="33125" spcFirstLastPara="1" rIns="33125" wrap="square" tIns="33125">
              <a:noAutofit/>
            </a:bodyPr>
            <a:lstStyle/>
            <a:p>
              <a:pPr indent="0" lvl="0" marL="0" marR="0" rtl="0" algn="ctr">
                <a:lnSpc>
                  <a:spcPct val="90000"/>
                </a:lnSpc>
                <a:spcBef>
                  <a:spcPts val="0"/>
                </a:spcBef>
                <a:spcAft>
                  <a:spcPts val="0"/>
                </a:spcAft>
                <a:buClr>
                  <a:schemeClr val="lt1"/>
                </a:buClr>
                <a:buSzPts val="1400"/>
                <a:buFont typeface="Verdana"/>
                <a:buNone/>
              </a:pPr>
              <a:r>
                <a:rPr lang="en-US" sz="1400">
                  <a:solidFill>
                    <a:schemeClr val="lt1"/>
                  </a:solidFill>
                  <a:latin typeface="Verdana"/>
                  <a:ea typeface="Verdana"/>
                  <a:cs typeface="Verdana"/>
                  <a:sym typeface="Verdana"/>
                </a:rPr>
                <a:t>5</a:t>
              </a:r>
              <a:endParaRPr sz="1400">
                <a:solidFill>
                  <a:schemeClr val="lt1"/>
                </a:solidFill>
                <a:latin typeface="Verdana"/>
                <a:ea typeface="Verdana"/>
                <a:cs typeface="Verdana"/>
                <a:sym typeface="Verdana"/>
              </a:endParaRPr>
            </a:p>
          </p:txBody>
        </p:sp>
        <p:sp>
          <p:nvSpPr>
            <p:cNvPr id="1282" name="Google Shape;1282;p31"/>
            <p:cNvSpPr/>
            <p:nvPr/>
          </p:nvSpPr>
          <p:spPr>
            <a:xfrm>
              <a:off x="8434191" y="1861149"/>
              <a:ext cx="2562231" cy="4422600"/>
            </a:xfrm>
            <a:prstGeom prst="upArrowCallout">
              <a:avLst>
                <a:gd fmla="val 50000" name="adj1"/>
                <a:gd fmla="val 20000" name="adj2"/>
                <a:gd fmla="val 20000" name="adj3"/>
                <a:gd fmla="val 100000" name="adj4"/>
              </a:avLst>
            </a:prstGeom>
            <a:solidFill>
              <a:srgbClr val="FBDCCE">
                <a:alpha val="89803"/>
              </a:srgbClr>
            </a:solidFill>
            <a:ln cap="flat" cmpd="sng" w="25400">
              <a:solidFill>
                <a:srgbClr val="FBDCCE">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31"/>
            <p:cNvSpPr txBox="1"/>
            <p:nvPr/>
          </p:nvSpPr>
          <p:spPr>
            <a:xfrm>
              <a:off x="8434191" y="2373595"/>
              <a:ext cx="2562231" cy="3910154"/>
            </a:xfrm>
            <a:prstGeom prst="rect">
              <a:avLst/>
            </a:prstGeom>
            <a:noFill/>
            <a:ln>
              <a:noFill/>
            </a:ln>
          </p:spPr>
          <p:txBody>
            <a:bodyPr anchorCtr="0" anchor="t" bIns="165100" lIns="155900" spcFirstLastPara="1" rIns="155900" wrap="square" tIns="165100">
              <a:noAutofit/>
            </a:bodyPr>
            <a:lstStyle/>
            <a:p>
              <a:pPr indent="0" lvl="0" marL="0" marR="0" rtl="0" algn="l">
                <a:lnSpc>
                  <a:spcPct val="90000"/>
                </a:lnSpc>
                <a:spcBef>
                  <a:spcPts val="0"/>
                </a:spcBef>
                <a:spcAft>
                  <a:spcPts val="0"/>
                </a:spcAft>
                <a:buClr>
                  <a:schemeClr val="dk1"/>
                </a:buClr>
                <a:buSzPts val="2000"/>
                <a:buFont typeface="Garamond"/>
                <a:buNone/>
              </a:pPr>
              <a:r>
                <a:rPr lang="en-US" sz="2000">
                  <a:solidFill>
                    <a:schemeClr val="dk1"/>
                  </a:solidFill>
                  <a:latin typeface="Garamond"/>
                  <a:ea typeface="Garamond"/>
                  <a:cs typeface="Garamond"/>
                  <a:sym typeface="Garamond"/>
                </a:rPr>
                <a:t>Uploading the loan items into the Sofy system and the supporting documentation</a:t>
              </a:r>
              <a:endParaRPr/>
            </a:p>
          </p:txBody>
        </p:sp>
        <p:sp>
          <p:nvSpPr>
            <p:cNvPr id="1284" name="Google Shape;1284;p31"/>
            <p:cNvSpPr/>
            <p:nvPr/>
          </p:nvSpPr>
          <p:spPr>
            <a:xfrm>
              <a:off x="10996422" y="1268392"/>
              <a:ext cx="948632" cy="72"/>
            </a:xfrm>
            <a:prstGeom prst="rect">
              <a:avLst/>
            </a:prstGeom>
            <a:solidFill>
              <a:srgbClr val="E7CFCF">
                <a:alpha val="89803"/>
              </a:srgbClr>
            </a:solidFill>
            <a:ln cap="flat" cmpd="sng" w="25400">
              <a:solidFill>
                <a:srgbClr val="E7CFCF">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31"/>
            <p:cNvSpPr/>
            <p:nvPr/>
          </p:nvSpPr>
          <p:spPr>
            <a:xfrm>
              <a:off x="11517933" y="841308"/>
              <a:ext cx="854241" cy="854241"/>
            </a:xfrm>
            <a:prstGeom prst="ellipse">
              <a:avLst/>
            </a:prstGeom>
            <a:solidFill>
              <a:srgbClr val="BF504D"/>
            </a:solidFill>
            <a:ln cap="flat" cmpd="sng" w="25400">
              <a:solidFill>
                <a:srgbClr val="BF50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31"/>
            <p:cNvSpPr txBox="1"/>
            <p:nvPr/>
          </p:nvSpPr>
          <p:spPr>
            <a:xfrm>
              <a:off x="11643034" y="966409"/>
              <a:ext cx="604039" cy="604039"/>
            </a:xfrm>
            <a:prstGeom prst="rect">
              <a:avLst/>
            </a:prstGeom>
            <a:noFill/>
            <a:ln>
              <a:noFill/>
            </a:ln>
          </p:spPr>
          <p:txBody>
            <a:bodyPr anchorCtr="0" anchor="ctr" bIns="33125" lIns="33125" spcFirstLastPara="1" rIns="33125" wrap="square" tIns="33125">
              <a:noAutofit/>
            </a:bodyPr>
            <a:lstStyle/>
            <a:p>
              <a:pPr indent="0" lvl="0" marL="0" marR="0" rtl="0" algn="ctr">
                <a:lnSpc>
                  <a:spcPct val="90000"/>
                </a:lnSpc>
                <a:spcBef>
                  <a:spcPts val="0"/>
                </a:spcBef>
                <a:spcAft>
                  <a:spcPts val="0"/>
                </a:spcAft>
                <a:buClr>
                  <a:schemeClr val="lt1"/>
                </a:buClr>
                <a:buSzPts val="3800"/>
                <a:buFont typeface="Calibri"/>
                <a:buNone/>
              </a:pPr>
              <a:r>
                <a:rPr lang="en-US" sz="3800">
                  <a:solidFill>
                    <a:schemeClr val="lt1"/>
                  </a:solidFill>
                  <a:latin typeface="Calibri"/>
                  <a:ea typeface="Calibri"/>
                  <a:cs typeface="Calibri"/>
                  <a:sym typeface="Calibri"/>
                </a:rPr>
                <a:t>6</a:t>
              </a:r>
              <a:endParaRPr/>
            </a:p>
          </p:txBody>
        </p:sp>
        <p:sp>
          <p:nvSpPr>
            <p:cNvPr id="1287" name="Google Shape;1287;p31"/>
            <p:cNvSpPr/>
            <p:nvPr/>
          </p:nvSpPr>
          <p:spPr>
            <a:xfrm>
              <a:off x="10996422" y="1861149"/>
              <a:ext cx="1897264" cy="4422600"/>
            </a:xfrm>
            <a:prstGeom prst="upArrowCallout">
              <a:avLst>
                <a:gd fmla="val 50000" name="adj1"/>
                <a:gd fmla="val 20000" name="adj2"/>
                <a:gd fmla="val 20000" name="adj3"/>
                <a:gd fmla="val 100000" name="adj4"/>
              </a:avLst>
            </a:prstGeom>
            <a:solidFill>
              <a:srgbClr val="D7D1DF">
                <a:alpha val="89803"/>
              </a:srgbClr>
            </a:solidFill>
            <a:ln cap="flat" cmpd="sng" w="25400">
              <a:solidFill>
                <a:srgbClr val="D7D1DF">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31"/>
            <p:cNvSpPr txBox="1"/>
            <p:nvPr/>
          </p:nvSpPr>
          <p:spPr>
            <a:xfrm>
              <a:off x="10996422" y="2240602"/>
              <a:ext cx="1897264" cy="4043147"/>
            </a:xfrm>
            <a:prstGeom prst="rect">
              <a:avLst/>
            </a:prstGeom>
            <a:noFill/>
            <a:ln>
              <a:noFill/>
            </a:ln>
          </p:spPr>
          <p:txBody>
            <a:bodyPr anchorCtr="0" anchor="t" bIns="165100" lIns="149650" spcFirstLastPara="1" rIns="149650" wrap="square" tIns="165100">
              <a:noAutofit/>
            </a:bodyPr>
            <a:lstStyle/>
            <a:p>
              <a:pPr indent="0" lvl="0" marL="0" marR="0" rtl="0" algn="l">
                <a:lnSpc>
                  <a:spcPct val="90000"/>
                </a:lnSpc>
                <a:spcBef>
                  <a:spcPts val="0"/>
                </a:spcBef>
                <a:spcAft>
                  <a:spcPts val="0"/>
                </a:spcAft>
                <a:buClr>
                  <a:schemeClr val="dk1"/>
                </a:buClr>
                <a:buSzPts val="2000"/>
                <a:buFont typeface="Garamond"/>
                <a:buNone/>
              </a:pPr>
              <a:r>
                <a:rPr lang="en-US" sz="2000">
                  <a:solidFill>
                    <a:schemeClr val="dk1"/>
                  </a:solidFill>
                  <a:latin typeface="Garamond"/>
                  <a:ea typeface="Garamond"/>
                  <a:cs typeface="Garamond"/>
                  <a:sym typeface="Garamond"/>
                </a:rPr>
                <a:t>Applying for the incentive scheme</a:t>
              </a:r>
              <a:endParaRPr/>
            </a:p>
          </p:txBody>
        </p:sp>
      </p:gr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grpSp>
        <p:nvGrpSpPr>
          <p:cNvPr id="1297" name="Google Shape;1297;p32"/>
          <p:cNvGrpSpPr/>
          <p:nvPr/>
        </p:nvGrpSpPr>
        <p:grpSpPr>
          <a:xfrm>
            <a:off x="-41298" y="197862"/>
            <a:ext cx="17414898" cy="1059438"/>
            <a:chOff x="0" y="0"/>
            <a:chExt cx="21031200" cy="1278432"/>
          </a:xfrm>
        </p:grpSpPr>
        <p:sp>
          <p:nvSpPr>
            <p:cNvPr id="1298" name="Google Shape;1298;p32"/>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99" name="Google Shape;1299;p32"/>
            <p:cNvSpPr txBox="1"/>
            <p:nvPr/>
          </p:nvSpPr>
          <p:spPr>
            <a:xfrm>
              <a:off x="0" y="38100"/>
              <a:ext cx="21031200" cy="1240332"/>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600">
                  <a:solidFill>
                    <a:srgbClr val="AA1918"/>
                  </a:solidFill>
                  <a:latin typeface="Garamond"/>
                  <a:ea typeface="Garamond"/>
                  <a:cs typeface="Garamond"/>
                  <a:sym typeface="Garamond"/>
                </a:rPr>
                <a:t>SNAPSHOTS OF SCALE UP DOCUMENTS </a:t>
              </a:r>
              <a:endParaRPr/>
            </a:p>
          </p:txBody>
        </p:sp>
      </p:grpSp>
      <p:grpSp>
        <p:nvGrpSpPr>
          <p:cNvPr id="1300" name="Google Shape;1300;p32"/>
          <p:cNvGrpSpPr/>
          <p:nvPr/>
        </p:nvGrpSpPr>
        <p:grpSpPr>
          <a:xfrm>
            <a:off x="12915900" y="9505950"/>
            <a:ext cx="4114800" cy="576225"/>
            <a:chOff x="0" y="-38100"/>
            <a:chExt cx="5486400" cy="768300"/>
          </a:xfrm>
        </p:grpSpPr>
        <p:sp>
          <p:nvSpPr>
            <p:cNvPr id="1301" name="Google Shape;1301;p32"/>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02" name="Google Shape;1302;p32"/>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32</a:t>
              </a:r>
              <a:endParaRPr/>
            </a:p>
          </p:txBody>
        </p:sp>
      </p:grpSp>
      <p:grpSp>
        <p:nvGrpSpPr>
          <p:cNvPr id="1303" name="Google Shape;1303;p32"/>
          <p:cNvGrpSpPr/>
          <p:nvPr/>
        </p:nvGrpSpPr>
        <p:grpSpPr>
          <a:xfrm>
            <a:off x="-28575" y="7335"/>
            <a:ext cx="734568" cy="10289191"/>
            <a:chOff x="0" y="0"/>
            <a:chExt cx="979424" cy="13718921"/>
          </a:xfrm>
        </p:grpSpPr>
        <p:sp>
          <p:nvSpPr>
            <p:cNvPr id="1304" name="Google Shape;1304;p32"/>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05" name="Google Shape;1305;p32"/>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306" name="Google Shape;1306;p32"/>
          <p:cNvSpPr txBox="1"/>
          <p:nvPr/>
        </p:nvSpPr>
        <p:spPr>
          <a:xfrm>
            <a:off x="1205904" y="925406"/>
            <a:ext cx="14719896" cy="820738"/>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700">
                <a:solidFill>
                  <a:srgbClr val="000000"/>
                </a:solidFill>
                <a:latin typeface="Garamond"/>
                <a:ea typeface="Garamond"/>
                <a:cs typeface="Garamond"/>
                <a:sym typeface="Garamond"/>
              </a:rPr>
              <a:t>Some of the key data to be captured in the FI Scale up summary sheet and MOU documents is as shown below</a:t>
            </a:r>
            <a:endParaRPr/>
          </a:p>
        </p:txBody>
      </p:sp>
      <p:sp>
        <p:nvSpPr>
          <p:cNvPr id="1307" name="Google Shape;1307;p32"/>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308" name="Google Shape;1308;p32"/>
          <p:cNvPicPr preferRelativeResize="0"/>
          <p:nvPr/>
        </p:nvPicPr>
        <p:blipFill rotWithShape="1">
          <a:blip r:embed="rId4">
            <a:alphaModFix/>
          </a:blip>
          <a:srcRect b="0" l="0" r="0" t="0"/>
          <a:stretch/>
        </p:blipFill>
        <p:spPr>
          <a:xfrm>
            <a:off x="533400" y="2171700"/>
            <a:ext cx="9245069" cy="3332862"/>
          </a:xfrm>
          <a:prstGeom prst="rect">
            <a:avLst/>
          </a:prstGeom>
          <a:noFill/>
          <a:ln>
            <a:noFill/>
          </a:ln>
        </p:spPr>
      </p:pic>
      <p:pic>
        <p:nvPicPr>
          <p:cNvPr id="1309" name="Google Shape;1309;p32"/>
          <p:cNvPicPr preferRelativeResize="0"/>
          <p:nvPr/>
        </p:nvPicPr>
        <p:blipFill rotWithShape="1">
          <a:blip r:embed="rId5">
            <a:alphaModFix/>
          </a:blip>
          <a:srcRect b="0" l="0" r="0" t="0"/>
          <a:stretch/>
        </p:blipFill>
        <p:spPr>
          <a:xfrm>
            <a:off x="10062515" y="2377955"/>
            <a:ext cx="7911101" cy="2536945"/>
          </a:xfrm>
          <a:prstGeom prst="rect">
            <a:avLst/>
          </a:prstGeom>
          <a:noFill/>
          <a:ln>
            <a:noFill/>
          </a:ln>
        </p:spPr>
      </p:pic>
      <p:pic>
        <p:nvPicPr>
          <p:cNvPr id="1310" name="Google Shape;1310;p32"/>
          <p:cNvPicPr preferRelativeResize="0"/>
          <p:nvPr/>
        </p:nvPicPr>
        <p:blipFill rotWithShape="1">
          <a:blip r:embed="rId6">
            <a:alphaModFix/>
          </a:blip>
          <a:srcRect b="0" l="0" r="0" t="0"/>
          <a:stretch/>
        </p:blipFill>
        <p:spPr>
          <a:xfrm>
            <a:off x="1040984" y="5544788"/>
            <a:ext cx="8103016" cy="4216617"/>
          </a:xfrm>
          <a:prstGeom prst="rect">
            <a:avLst/>
          </a:prstGeom>
          <a:noFill/>
          <a:ln>
            <a:noFill/>
          </a:ln>
        </p:spPr>
      </p:pic>
      <p:pic>
        <p:nvPicPr>
          <p:cNvPr id="1311" name="Google Shape;1311;p32"/>
          <p:cNvPicPr preferRelativeResize="0"/>
          <p:nvPr/>
        </p:nvPicPr>
        <p:blipFill rotWithShape="1">
          <a:blip r:embed="rId7">
            <a:alphaModFix/>
          </a:blip>
          <a:srcRect b="0" l="0" r="0" t="0"/>
          <a:stretch/>
        </p:blipFill>
        <p:spPr>
          <a:xfrm>
            <a:off x="10299336" y="5589386"/>
            <a:ext cx="7074264" cy="3930852"/>
          </a:xfrm>
          <a:prstGeom prst="rect">
            <a:avLst/>
          </a:prstGeom>
          <a:noFill/>
          <a:ln>
            <a:noFill/>
          </a:ln>
        </p:spPr>
      </p:pic>
    </p:spTree>
  </p:cSld>
  <p:clrMapOvr>
    <a:masterClrMapping/>
  </p:clrMapOvr>
  <p:transition>
    <p:fade/>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9" name="Shape 1319"/>
        <p:cNvGrpSpPr/>
        <p:nvPr/>
      </p:nvGrpSpPr>
      <p:grpSpPr>
        <a:xfrm>
          <a:off x="0" y="0"/>
          <a:ext cx="0" cy="0"/>
          <a:chOff x="0" y="0"/>
          <a:chExt cx="0" cy="0"/>
        </a:xfrm>
      </p:grpSpPr>
      <p:grpSp>
        <p:nvGrpSpPr>
          <p:cNvPr id="1320" name="Google Shape;1320;p33"/>
          <p:cNvGrpSpPr/>
          <p:nvPr/>
        </p:nvGrpSpPr>
        <p:grpSpPr>
          <a:xfrm>
            <a:off x="-41298" y="197862"/>
            <a:ext cx="15773400" cy="958824"/>
            <a:chOff x="0" y="0"/>
            <a:chExt cx="21031200" cy="1278432"/>
          </a:xfrm>
        </p:grpSpPr>
        <p:sp>
          <p:nvSpPr>
            <p:cNvPr id="1321" name="Google Shape;1321;p33"/>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22" name="Google Shape;1322;p33"/>
            <p:cNvSpPr txBox="1"/>
            <p:nvPr/>
          </p:nvSpPr>
          <p:spPr>
            <a:xfrm>
              <a:off x="0" y="38100"/>
              <a:ext cx="21031200" cy="1240332"/>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600">
                  <a:solidFill>
                    <a:srgbClr val="AA1918"/>
                  </a:solidFill>
                  <a:latin typeface="Garamond"/>
                  <a:ea typeface="Garamond"/>
                  <a:cs typeface="Garamond"/>
                  <a:sym typeface="Garamond"/>
                </a:rPr>
                <a:t>PHASE 1 VERIFICATION REQUIREMENTS</a:t>
              </a:r>
              <a:endParaRPr/>
            </a:p>
          </p:txBody>
        </p:sp>
      </p:grpSp>
      <p:grpSp>
        <p:nvGrpSpPr>
          <p:cNvPr id="1323" name="Google Shape;1323;p33"/>
          <p:cNvGrpSpPr/>
          <p:nvPr/>
        </p:nvGrpSpPr>
        <p:grpSpPr>
          <a:xfrm>
            <a:off x="12915900" y="9505950"/>
            <a:ext cx="4114800" cy="576225"/>
            <a:chOff x="0" y="-38100"/>
            <a:chExt cx="5486400" cy="768300"/>
          </a:xfrm>
        </p:grpSpPr>
        <p:sp>
          <p:nvSpPr>
            <p:cNvPr id="1324" name="Google Shape;1324;p33"/>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25" name="Google Shape;1325;p33"/>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33</a:t>
              </a:r>
              <a:endParaRPr/>
            </a:p>
          </p:txBody>
        </p:sp>
      </p:grpSp>
      <p:grpSp>
        <p:nvGrpSpPr>
          <p:cNvPr id="1326" name="Google Shape;1326;p33"/>
          <p:cNvGrpSpPr/>
          <p:nvPr/>
        </p:nvGrpSpPr>
        <p:grpSpPr>
          <a:xfrm>
            <a:off x="-28575" y="7335"/>
            <a:ext cx="734568" cy="10289191"/>
            <a:chOff x="0" y="0"/>
            <a:chExt cx="979424" cy="13718921"/>
          </a:xfrm>
        </p:grpSpPr>
        <p:sp>
          <p:nvSpPr>
            <p:cNvPr id="1327" name="Google Shape;1327;p33"/>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28" name="Google Shape;1328;p33"/>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329" name="Google Shape;1329;p33"/>
          <p:cNvSpPr txBox="1"/>
          <p:nvPr/>
        </p:nvSpPr>
        <p:spPr>
          <a:xfrm>
            <a:off x="806959" y="1384404"/>
            <a:ext cx="17226317" cy="1385799"/>
          </a:xfrm>
          <a:prstGeom prst="rect">
            <a:avLst/>
          </a:prstGeom>
          <a:noFill/>
          <a:ln>
            <a:noFill/>
          </a:ln>
        </p:spPr>
        <p:txBody>
          <a:bodyPr anchorCtr="0" anchor="t" bIns="0" lIns="0" spcFirstLastPara="1" rIns="0" wrap="square" tIns="0">
            <a:spAutoFit/>
          </a:bodyPr>
          <a:lstStyle/>
          <a:p>
            <a:pPr indent="0" lvl="0" marL="0" marR="0" rtl="0" algn="just">
              <a:lnSpc>
                <a:spcPct val="128370"/>
              </a:lnSpc>
              <a:spcBef>
                <a:spcPts val="0"/>
              </a:spcBef>
              <a:spcAft>
                <a:spcPts val="0"/>
              </a:spcAft>
              <a:buNone/>
            </a:pPr>
            <a:r>
              <a:rPr lang="en-US" sz="2700">
                <a:solidFill>
                  <a:srgbClr val="000000"/>
                </a:solidFill>
                <a:latin typeface="Garamond"/>
                <a:ea typeface="Garamond"/>
                <a:cs typeface="Garamond"/>
                <a:sym typeface="Garamond"/>
              </a:rPr>
              <a:t>For verification purposes the MFI should provide the below requirements while uploading into the Sofy system and thereafter provide an incentive request by the 20ᵗʰ of each month (with exception of December, which will occur on the 10ᵗʰ) but not limited to;</a:t>
            </a:r>
            <a:endParaRPr/>
          </a:p>
        </p:txBody>
      </p:sp>
      <p:sp>
        <p:nvSpPr>
          <p:cNvPr id="1330" name="Google Shape;1330;p33"/>
          <p:cNvSpPr/>
          <p:nvPr/>
        </p:nvSpPr>
        <p:spPr>
          <a:xfrm>
            <a:off x="1484936" y="3233955"/>
            <a:ext cx="1507522" cy="5264849"/>
          </a:xfrm>
          <a:custGeom>
            <a:rect b="b" l="l" r="r" t="t"/>
            <a:pathLst>
              <a:path extrusionOk="0" h="7019798" w="2010029">
                <a:moveTo>
                  <a:pt x="76327" y="7366"/>
                </a:moveTo>
                <a:cubicBezTo>
                  <a:pt x="2010029" y="1941068"/>
                  <a:pt x="2010029" y="5076190"/>
                  <a:pt x="76327" y="7009892"/>
                </a:cubicBezTo>
                <a:cubicBezTo>
                  <a:pt x="66421" y="7019798"/>
                  <a:pt x="50292" y="7019798"/>
                  <a:pt x="40386" y="7009892"/>
                </a:cubicBezTo>
                <a:lnTo>
                  <a:pt x="9906" y="6979412"/>
                </a:lnTo>
                <a:cubicBezTo>
                  <a:pt x="5080" y="6974586"/>
                  <a:pt x="2413" y="6968236"/>
                  <a:pt x="2413" y="6961505"/>
                </a:cubicBezTo>
                <a:cubicBezTo>
                  <a:pt x="2413" y="6954774"/>
                  <a:pt x="5080" y="6948297"/>
                  <a:pt x="9906" y="6943598"/>
                </a:cubicBezTo>
                <a:cubicBezTo>
                  <a:pt x="1906905" y="5046599"/>
                  <a:pt x="1906905" y="1970913"/>
                  <a:pt x="9906" y="73914"/>
                </a:cubicBezTo>
                <a:cubicBezTo>
                  <a:pt x="0" y="64008"/>
                  <a:pt x="0" y="47879"/>
                  <a:pt x="9906" y="37973"/>
                </a:cubicBezTo>
                <a:lnTo>
                  <a:pt x="40386" y="7493"/>
                </a:lnTo>
                <a:cubicBezTo>
                  <a:pt x="45212" y="2667"/>
                  <a:pt x="51562" y="0"/>
                  <a:pt x="58293" y="0"/>
                </a:cubicBezTo>
                <a:cubicBezTo>
                  <a:pt x="65024" y="0"/>
                  <a:pt x="71501" y="2667"/>
                  <a:pt x="76200" y="7493"/>
                </a:cubicBezTo>
                <a:moveTo>
                  <a:pt x="40259" y="43434"/>
                </a:moveTo>
                <a:lnTo>
                  <a:pt x="58166" y="25527"/>
                </a:lnTo>
                <a:lnTo>
                  <a:pt x="76073" y="43434"/>
                </a:lnTo>
                <a:lnTo>
                  <a:pt x="45593" y="73914"/>
                </a:lnTo>
                <a:lnTo>
                  <a:pt x="27686" y="56007"/>
                </a:lnTo>
                <a:lnTo>
                  <a:pt x="45593" y="38100"/>
                </a:lnTo>
                <a:cubicBezTo>
                  <a:pt x="1962404" y="1954911"/>
                  <a:pt x="1962404" y="5062728"/>
                  <a:pt x="45593" y="6979666"/>
                </a:cubicBezTo>
                <a:lnTo>
                  <a:pt x="27686" y="6961759"/>
                </a:lnTo>
                <a:lnTo>
                  <a:pt x="45593" y="6943853"/>
                </a:lnTo>
                <a:lnTo>
                  <a:pt x="76073" y="6974332"/>
                </a:lnTo>
                <a:lnTo>
                  <a:pt x="58166" y="6992240"/>
                </a:lnTo>
                <a:lnTo>
                  <a:pt x="40259" y="6974332"/>
                </a:lnTo>
                <a:cubicBezTo>
                  <a:pt x="1954149" y="5060442"/>
                  <a:pt x="1954149" y="1957451"/>
                  <a:pt x="40259" y="43562"/>
                </a:cubicBezTo>
                <a:close/>
              </a:path>
            </a:pathLst>
          </a:custGeom>
          <a:solidFill>
            <a:srgbClr val="34599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331" name="Google Shape;1331;p33"/>
          <p:cNvGrpSpPr/>
          <p:nvPr/>
        </p:nvGrpSpPr>
        <p:grpSpPr>
          <a:xfrm>
            <a:off x="1847955" y="3392284"/>
            <a:ext cx="7241953" cy="615697"/>
            <a:chOff x="0" y="0"/>
            <a:chExt cx="9655937" cy="820928"/>
          </a:xfrm>
        </p:grpSpPr>
        <p:sp>
          <p:nvSpPr>
            <p:cNvPr id="1332" name="Google Shape;1332;p33"/>
            <p:cNvSpPr/>
            <p:nvPr/>
          </p:nvSpPr>
          <p:spPr>
            <a:xfrm>
              <a:off x="25400" y="25400"/>
              <a:ext cx="9605137" cy="770128"/>
            </a:xfrm>
            <a:custGeom>
              <a:rect b="b" l="l" r="r" t="t"/>
              <a:pathLst>
                <a:path extrusionOk="0" h="770128" w="9605137">
                  <a:moveTo>
                    <a:pt x="0" y="0"/>
                  </a:moveTo>
                  <a:lnTo>
                    <a:pt x="9605137" y="0"/>
                  </a:lnTo>
                  <a:lnTo>
                    <a:pt x="9605137" y="770128"/>
                  </a:lnTo>
                  <a:lnTo>
                    <a:pt x="0" y="770128"/>
                  </a:ln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33" name="Google Shape;1333;p33"/>
            <p:cNvSpPr/>
            <p:nvPr/>
          </p:nvSpPr>
          <p:spPr>
            <a:xfrm>
              <a:off x="0" y="0"/>
              <a:ext cx="9655937" cy="820928"/>
            </a:xfrm>
            <a:custGeom>
              <a:rect b="b" l="l" r="r" t="t"/>
              <a:pathLst>
                <a:path extrusionOk="0" h="820928" w="9655937">
                  <a:moveTo>
                    <a:pt x="25400" y="0"/>
                  </a:moveTo>
                  <a:lnTo>
                    <a:pt x="9630537" y="0"/>
                  </a:lnTo>
                  <a:cubicBezTo>
                    <a:pt x="9644507" y="0"/>
                    <a:pt x="9655937" y="11430"/>
                    <a:pt x="9655937" y="25400"/>
                  </a:cubicBezTo>
                  <a:lnTo>
                    <a:pt x="9655937" y="795528"/>
                  </a:lnTo>
                  <a:cubicBezTo>
                    <a:pt x="9655937" y="809498"/>
                    <a:pt x="9644507" y="820928"/>
                    <a:pt x="9630537" y="820928"/>
                  </a:cubicBezTo>
                  <a:lnTo>
                    <a:pt x="25400" y="820928"/>
                  </a:lnTo>
                  <a:cubicBezTo>
                    <a:pt x="11430" y="820928"/>
                    <a:pt x="0" y="809498"/>
                    <a:pt x="0" y="795528"/>
                  </a:cubicBezTo>
                  <a:lnTo>
                    <a:pt x="0" y="25400"/>
                  </a:lnTo>
                  <a:cubicBezTo>
                    <a:pt x="0" y="11430"/>
                    <a:pt x="11430" y="0"/>
                    <a:pt x="25400" y="0"/>
                  </a:cubicBezTo>
                  <a:moveTo>
                    <a:pt x="25400" y="50800"/>
                  </a:moveTo>
                  <a:lnTo>
                    <a:pt x="25400" y="25400"/>
                  </a:lnTo>
                  <a:lnTo>
                    <a:pt x="50800" y="25400"/>
                  </a:lnTo>
                  <a:lnTo>
                    <a:pt x="50800" y="795528"/>
                  </a:lnTo>
                  <a:lnTo>
                    <a:pt x="25400" y="795528"/>
                  </a:lnTo>
                  <a:lnTo>
                    <a:pt x="25400" y="770128"/>
                  </a:lnTo>
                  <a:lnTo>
                    <a:pt x="9630537" y="770128"/>
                  </a:lnTo>
                  <a:lnTo>
                    <a:pt x="9630537" y="795528"/>
                  </a:lnTo>
                  <a:lnTo>
                    <a:pt x="9605137" y="795528"/>
                  </a:lnTo>
                  <a:lnTo>
                    <a:pt x="9605137" y="25400"/>
                  </a:lnTo>
                  <a:lnTo>
                    <a:pt x="9630537" y="25400"/>
                  </a:lnTo>
                  <a:lnTo>
                    <a:pt x="9630537" y="50800"/>
                  </a:lnTo>
                  <a:lnTo>
                    <a:pt x="25400" y="508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34" name="Google Shape;1334;p33"/>
          <p:cNvGrpSpPr/>
          <p:nvPr/>
        </p:nvGrpSpPr>
        <p:grpSpPr>
          <a:xfrm>
            <a:off x="2530150" y="3392285"/>
            <a:ext cx="5201651" cy="615656"/>
            <a:chOff x="0" y="0"/>
            <a:chExt cx="6935535" cy="820874"/>
          </a:xfrm>
        </p:grpSpPr>
        <p:sp>
          <p:nvSpPr>
            <p:cNvPr id="1335" name="Google Shape;1335;p33"/>
            <p:cNvSpPr/>
            <p:nvPr/>
          </p:nvSpPr>
          <p:spPr>
            <a:xfrm>
              <a:off x="0" y="0"/>
              <a:ext cx="6935535" cy="820874"/>
            </a:xfrm>
            <a:custGeom>
              <a:rect b="b" l="l" r="r" t="t"/>
              <a:pathLst>
                <a:path extrusionOk="0" h="820874" w="6935535">
                  <a:moveTo>
                    <a:pt x="0" y="0"/>
                  </a:moveTo>
                  <a:lnTo>
                    <a:pt x="6935535" y="0"/>
                  </a:lnTo>
                  <a:lnTo>
                    <a:pt x="6935535" y="820874"/>
                  </a:lnTo>
                  <a:lnTo>
                    <a:pt x="0" y="8208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36" name="Google Shape;1336;p33"/>
            <p:cNvSpPr txBox="1"/>
            <p:nvPr/>
          </p:nvSpPr>
          <p:spPr>
            <a:xfrm>
              <a:off x="0" y="28575"/>
              <a:ext cx="6935535" cy="792299"/>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lang="en-US" sz="2700">
                  <a:solidFill>
                    <a:srgbClr val="FFFFFF"/>
                  </a:solidFill>
                  <a:latin typeface="Garamond"/>
                  <a:ea typeface="Garamond"/>
                  <a:cs typeface="Garamond"/>
                  <a:sym typeface="Garamond"/>
                </a:rPr>
                <a:t>Approved loan application form</a:t>
              </a:r>
              <a:endParaRPr/>
            </a:p>
          </p:txBody>
        </p:sp>
      </p:grpSp>
      <p:grpSp>
        <p:nvGrpSpPr>
          <p:cNvPr id="1337" name="Google Shape;1337;p33"/>
          <p:cNvGrpSpPr/>
          <p:nvPr/>
        </p:nvGrpSpPr>
        <p:grpSpPr>
          <a:xfrm>
            <a:off x="1486983" y="3320091"/>
            <a:ext cx="760095" cy="760095"/>
            <a:chOff x="0" y="0"/>
            <a:chExt cx="1013460" cy="1013460"/>
          </a:xfrm>
        </p:grpSpPr>
        <p:sp>
          <p:nvSpPr>
            <p:cNvPr id="1338" name="Google Shape;1338;p33"/>
            <p:cNvSpPr/>
            <p:nvPr/>
          </p:nvSpPr>
          <p:spPr>
            <a:xfrm>
              <a:off x="25400" y="25400"/>
              <a:ext cx="962660" cy="962660"/>
            </a:xfrm>
            <a:custGeom>
              <a:rect b="b" l="l" r="r" t="t"/>
              <a:pathLst>
                <a:path extrusionOk="0" h="962660" w="962660">
                  <a:moveTo>
                    <a:pt x="0" y="481330"/>
                  </a:moveTo>
                  <a:cubicBezTo>
                    <a:pt x="0" y="215519"/>
                    <a:pt x="215519" y="0"/>
                    <a:pt x="481330" y="0"/>
                  </a:cubicBezTo>
                  <a:cubicBezTo>
                    <a:pt x="747141" y="0"/>
                    <a:pt x="962660" y="215519"/>
                    <a:pt x="962660" y="481330"/>
                  </a:cubicBezTo>
                  <a:cubicBezTo>
                    <a:pt x="962660" y="747141"/>
                    <a:pt x="747141" y="962660"/>
                    <a:pt x="481330" y="962660"/>
                  </a:cubicBezTo>
                  <a:cubicBezTo>
                    <a:pt x="215519" y="962660"/>
                    <a:pt x="0" y="747141"/>
                    <a:pt x="0" y="48133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39" name="Google Shape;1339;p33"/>
            <p:cNvSpPr/>
            <p:nvPr/>
          </p:nvSpPr>
          <p:spPr>
            <a:xfrm>
              <a:off x="0" y="0"/>
              <a:ext cx="1013460" cy="1013460"/>
            </a:xfrm>
            <a:custGeom>
              <a:rect b="b" l="l" r="r" t="t"/>
              <a:pathLst>
                <a:path extrusionOk="0" h="1013460" w="1013460">
                  <a:moveTo>
                    <a:pt x="0" y="506730"/>
                  </a:moveTo>
                  <a:cubicBezTo>
                    <a:pt x="0" y="226822"/>
                    <a:pt x="226822" y="0"/>
                    <a:pt x="506730" y="0"/>
                  </a:cubicBezTo>
                  <a:lnTo>
                    <a:pt x="506730" y="25400"/>
                  </a:lnTo>
                  <a:lnTo>
                    <a:pt x="506730" y="0"/>
                  </a:lnTo>
                  <a:cubicBezTo>
                    <a:pt x="786511" y="0"/>
                    <a:pt x="1013460" y="226822"/>
                    <a:pt x="1013460" y="506730"/>
                  </a:cubicBezTo>
                  <a:lnTo>
                    <a:pt x="988060" y="506730"/>
                  </a:lnTo>
                  <a:lnTo>
                    <a:pt x="1013460" y="506730"/>
                  </a:lnTo>
                  <a:cubicBezTo>
                    <a:pt x="1013460" y="786511"/>
                    <a:pt x="786638" y="1013460"/>
                    <a:pt x="506730" y="1013460"/>
                  </a:cubicBezTo>
                  <a:lnTo>
                    <a:pt x="506730" y="988060"/>
                  </a:lnTo>
                  <a:lnTo>
                    <a:pt x="506730" y="1013460"/>
                  </a:lnTo>
                  <a:cubicBezTo>
                    <a:pt x="226822" y="1013333"/>
                    <a:pt x="0" y="786511"/>
                    <a:pt x="0" y="506730"/>
                  </a:cubicBezTo>
                  <a:lnTo>
                    <a:pt x="25400" y="506730"/>
                  </a:lnTo>
                  <a:lnTo>
                    <a:pt x="50800" y="506730"/>
                  </a:lnTo>
                  <a:lnTo>
                    <a:pt x="25400" y="506730"/>
                  </a:lnTo>
                  <a:lnTo>
                    <a:pt x="0" y="506730"/>
                  </a:lnTo>
                  <a:moveTo>
                    <a:pt x="50800" y="506730"/>
                  </a:moveTo>
                  <a:cubicBezTo>
                    <a:pt x="50800" y="520700"/>
                    <a:pt x="39370" y="532130"/>
                    <a:pt x="25400" y="532130"/>
                  </a:cubicBezTo>
                  <a:cubicBezTo>
                    <a:pt x="11430" y="532130"/>
                    <a:pt x="0" y="520700"/>
                    <a:pt x="0" y="506730"/>
                  </a:cubicBezTo>
                  <a:cubicBezTo>
                    <a:pt x="0" y="492760"/>
                    <a:pt x="11430" y="481330"/>
                    <a:pt x="25400" y="481330"/>
                  </a:cubicBezTo>
                  <a:cubicBezTo>
                    <a:pt x="39370" y="481330"/>
                    <a:pt x="50800" y="492760"/>
                    <a:pt x="50800" y="506730"/>
                  </a:cubicBezTo>
                  <a:cubicBezTo>
                    <a:pt x="50800" y="758571"/>
                    <a:pt x="254889" y="962660"/>
                    <a:pt x="506730" y="962660"/>
                  </a:cubicBezTo>
                  <a:cubicBezTo>
                    <a:pt x="758571" y="962660"/>
                    <a:pt x="962660" y="758571"/>
                    <a:pt x="962660" y="506730"/>
                  </a:cubicBezTo>
                  <a:cubicBezTo>
                    <a:pt x="962660" y="254889"/>
                    <a:pt x="758444" y="50800"/>
                    <a:pt x="506730" y="50800"/>
                  </a:cubicBezTo>
                  <a:lnTo>
                    <a:pt x="506730" y="25400"/>
                  </a:lnTo>
                  <a:lnTo>
                    <a:pt x="506730" y="50800"/>
                  </a:lnTo>
                  <a:cubicBezTo>
                    <a:pt x="254889" y="50800"/>
                    <a:pt x="50800" y="254889"/>
                    <a:pt x="50800" y="506730"/>
                  </a:cubicBez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40" name="Google Shape;1340;p33"/>
          <p:cNvGrpSpPr/>
          <p:nvPr/>
        </p:nvGrpSpPr>
        <p:grpSpPr>
          <a:xfrm>
            <a:off x="2323034" y="4258509"/>
            <a:ext cx="6766845" cy="615697"/>
            <a:chOff x="0" y="0"/>
            <a:chExt cx="9022461" cy="820928"/>
          </a:xfrm>
        </p:grpSpPr>
        <p:sp>
          <p:nvSpPr>
            <p:cNvPr id="1341" name="Google Shape;1341;p33"/>
            <p:cNvSpPr/>
            <p:nvPr/>
          </p:nvSpPr>
          <p:spPr>
            <a:xfrm>
              <a:off x="25400" y="25400"/>
              <a:ext cx="8971661" cy="770128"/>
            </a:xfrm>
            <a:custGeom>
              <a:rect b="b" l="l" r="r" t="t"/>
              <a:pathLst>
                <a:path extrusionOk="0" h="770128" w="8971661">
                  <a:moveTo>
                    <a:pt x="0" y="0"/>
                  </a:moveTo>
                  <a:lnTo>
                    <a:pt x="8971661" y="0"/>
                  </a:lnTo>
                  <a:lnTo>
                    <a:pt x="8971661" y="770128"/>
                  </a:lnTo>
                  <a:lnTo>
                    <a:pt x="0" y="770128"/>
                  </a:ln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2" name="Google Shape;1342;p33"/>
            <p:cNvSpPr/>
            <p:nvPr/>
          </p:nvSpPr>
          <p:spPr>
            <a:xfrm>
              <a:off x="0" y="0"/>
              <a:ext cx="9022461" cy="820928"/>
            </a:xfrm>
            <a:custGeom>
              <a:rect b="b" l="l" r="r" t="t"/>
              <a:pathLst>
                <a:path extrusionOk="0" h="820928" w="9022461">
                  <a:moveTo>
                    <a:pt x="25400" y="0"/>
                  </a:moveTo>
                  <a:lnTo>
                    <a:pt x="8997061" y="0"/>
                  </a:lnTo>
                  <a:cubicBezTo>
                    <a:pt x="9011031" y="0"/>
                    <a:pt x="9022461" y="11430"/>
                    <a:pt x="9022461" y="25400"/>
                  </a:cubicBezTo>
                  <a:lnTo>
                    <a:pt x="9022461" y="795528"/>
                  </a:lnTo>
                  <a:cubicBezTo>
                    <a:pt x="9022461" y="809498"/>
                    <a:pt x="9011031" y="820928"/>
                    <a:pt x="8997061" y="820928"/>
                  </a:cubicBezTo>
                  <a:lnTo>
                    <a:pt x="25400" y="820928"/>
                  </a:lnTo>
                  <a:cubicBezTo>
                    <a:pt x="11430" y="820928"/>
                    <a:pt x="0" y="809498"/>
                    <a:pt x="0" y="795528"/>
                  </a:cubicBezTo>
                  <a:lnTo>
                    <a:pt x="0" y="25400"/>
                  </a:lnTo>
                  <a:cubicBezTo>
                    <a:pt x="0" y="11430"/>
                    <a:pt x="11430" y="0"/>
                    <a:pt x="25400" y="0"/>
                  </a:cubicBezTo>
                  <a:moveTo>
                    <a:pt x="25400" y="50800"/>
                  </a:moveTo>
                  <a:lnTo>
                    <a:pt x="25400" y="25400"/>
                  </a:lnTo>
                  <a:lnTo>
                    <a:pt x="50800" y="25400"/>
                  </a:lnTo>
                  <a:lnTo>
                    <a:pt x="50800" y="795528"/>
                  </a:lnTo>
                  <a:lnTo>
                    <a:pt x="25400" y="795528"/>
                  </a:lnTo>
                  <a:lnTo>
                    <a:pt x="25400" y="770128"/>
                  </a:lnTo>
                  <a:lnTo>
                    <a:pt x="8997061" y="770128"/>
                  </a:lnTo>
                  <a:lnTo>
                    <a:pt x="8997061" y="795528"/>
                  </a:lnTo>
                  <a:lnTo>
                    <a:pt x="8971661" y="795528"/>
                  </a:lnTo>
                  <a:lnTo>
                    <a:pt x="8971661" y="25400"/>
                  </a:lnTo>
                  <a:lnTo>
                    <a:pt x="8997061" y="25400"/>
                  </a:lnTo>
                  <a:lnTo>
                    <a:pt x="8997061" y="50800"/>
                  </a:lnTo>
                  <a:lnTo>
                    <a:pt x="25400" y="508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43" name="Google Shape;1343;p33"/>
          <p:cNvGrpSpPr/>
          <p:nvPr/>
        </p:nvGrpSpPr>
        <p:grpSpPr>
          <a:xfrm>
            <a:off x="2862551" y="4258509"/>
            <a:ext cx="4869251" cy="615656"/>
            <a:chOff x="0" y="0"/>
            <a:chExt cx="6492334" cy="820874"/>
          </a:xfrm>
        </p:grpSpPr>
        <p:sp>
          <p:nvSpPr>
            <p:cNvPr id="1344" name="Google Shape;1344;p33"/>
            <p:cNvSpPr/>
            <p:nvPr/>
          </p:nvSpPr>
          <p:spPr>
            <a:xfrm>
              <a:off x="0" y="0"/>
              <a:ext cx="6492334" cy="820874"/>
            </a:xfrm>
            <a:custGeom>
              <a:rect b="b" l="l" r="r" t="t"/>
              <a:pathLst>
                <a:path extrusionOk="0" h="820874" w="6492334">
                  <a:moveTo>
                    <a:pt x="0" y="0"/>
                  </a:moveTo>
                  <a:lnTo>
                    <a:pt x="6492334" y="0"/>
                  </a:lnTo>
                  <a:lnTo>
                    <a:pt x="6492334" y="820874"/>
                  </a:lnTo>
                  <a:lnTo>
                    <a:pt x="0" y="8208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5" name="Google Shape;1345;p33"/>
            <p:cNvSpPr txBox="1"/>
            <p:nvPr/>
          </p:nvSpPr>
          <p:spPr>
            <a:xfrm>
              <a:off x="0" y="28575"/>
              <a:ext cx="6492334" cy="792299"/>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lang="en-US" sz="2700">
                  <a:solidFill>
                    <a:srgbClr val="FFFFFF"/>
                  </a:solidFill>
                  <a:latin typeface="Garamond"/>
                  <a:ea typeface="Garamond"/>
                  <a:cs typeface="Garamond"/>
                  <a:sym typeface="Garamond"/>
                </a:rPr>
                <a:t>Executed loan offer letters</a:t>
              </a:r>
              <a:endParaRPr/>
            </a:p>
          </p:txBody>
        </p:sp>
      </p:grpSp>
      <p:grpSp>
        <p:nvGrpSpPr>
          <p:cNvPr id="1346" name="Google Shape;1346;p33"/>
          <p:cNvGrpSpPr/>
          <p:nvPr/>
        </p:nvGrpSpPr>
        <p:grpSpPr>
          <a:xfrm>
            <a:off x="1962062" y="4186314"/>
            <a:ext cx="760095" cy="760095"/>
            <a:chOff x="0" y="0"/>
            <a:chExt cx="1013460" cy="1013460"/>
          </a:xfrm>
        </p:grpSpPr>
        <p:sp>
          <p:nvSpPr>
            <p:cNvPr id="1347" name="Google Shape;1347;p33"/>
            <p:cNvSpPr/>
            <p:nvPr/>
          </p:nvSpPr>
          <p:spPr>
            <a:xfrm>
              <a:off x="25400" y="25400"/>
              <a:ext cx="962660" cy="962660"/>
            </a:xfrm>
            <a:custGeom>
              <a:rect b="b" l="l" r="r" t="t"/>
              <a:pathLst>
                <a:path extrusionOk="0" h="962660" w="962660">
                  <a:moveTo>
                    <a:pt x="0" y="481330"/>
                  </a:moveTo>
                  <a:cubicBezTo>
                    <a:pt x="0" y="215519"/>
                    <a:pt x="215519" y="0"/>
                    <a:pt x="481330" y="0"/>
                  </a:cubicBezTo>
                  <a:cubicBezTo>
                    <a:pt x="747141" y="0"/>
                    <a:pt x="962660" y="215519"/>
                    <a:pt x="962660" y="481330"/>
                  </a:cubicBezTo>
                  <a:cubicBezTo>
                    <a:pt x="962660" y="747141"/>
                    <a:pt x="747141" y="962660"/>
                    <a:pt x="481330" y="962660"/>
                  </a:cubicBezTo>
                  <a:cubicBezTo>
                    <a:pt x="215519" y="962660"/>
                    <a:pt x="0" y="747141"/>
                    <a:pt x="0" y="48133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8" name="Google Shape;1348;p33"/>
            <p:cNvSpPr/>
            <p:nvPr/>
          </p:nvSpPr>
          <p:spPr>
            <a:xfrm>
              <a:off x="0" y="0"/>
              <a:ext cx="1013460" cy="1013460"/>
            </a:xfrm>
            <a:custGeom>
              <a:rect b="b" l="l" r="r" t="t"/>
              <a:pathLst>
                <a:path extrusionOk="0" h="1013460" w="1013460">
                  <a:moveTo>
                    <a:pt x="0" y="506730"/>
                  </a:moveTo>
                  <a:cubicBezTo>
                    <a:pt x="0" y="226822"/>
                    <a:pt x="226822" y="0"/>
                    <a:pt x="506730" y="0"/>
                  </a:cubicBezTo>
                  <a:lnTo>
                    <a:pt x="506730" y="25400"/>
                  </a:lnTo>
                  <a:lnTo>
                    <a:pt x="506730" y="0"/>
                  </a:lnTo>
                  <a:cubicBezTo>
                    <a:pt x="786511" y="0"/>
                    <a:pt x="1013460" y="226822"/>
                    <a:pt x="1013460" y="506730"/>
                  </a:cubicBezTo>
                  <a:lnTo>
                    <a:pt x="988060" y="506730"/>
                  </a:lnTo>
                  <a:lnTo>
                    <a:pt x="1013460" y="506730"/>
                  </a:lnTo>
                  <a:cubicBezTo>
                    <a:pt x="1013460" y="786511"/>
                    <a:pt x="786638" y="1013460"/>
                    <a:pt x="506730" y="1013460"/>
                  </a:cubicBezTo>
                  <a:lnTo>
                    <a:pt x="506730" y="988060"/>
                  </a:lnTo>
                  <a:lnTo>
                    <a:pt x="506730" y="1013460"/>
                  </a:lnTo>
                  <a:cubicBezTo>
                    <a:pt x="226822" y="1013333"/>
                    <a:pt x="0" y="786511"/>
                    <a:pt x="0" y="506730"/>
                  </a:cubicBezTo>
                  <a:lnTo>
                    <a:pt x="25400" y="506730"/>
                  </a:lnTo>
                  <a:lnTo>
                    <a:pt x="50800" y="506730"/>
                  </a:lnTo>
                  <a:lnTo>
                    <a:pt x="25400" y="506730"/>
                  </a:lnTo>
                  <a:lnTo>
                    <a:pt x="0" y="506730"/>
                  </a:lnTo>
                  <a:moveTo>
                    <a:pt x="50800" y="506730"/>
                  </a:moveTo>
                  <a:cubicBezTo>
                    <a:pt x="50800" y="520700"/>
                    <a:pt x="39370" y="532130"/>
                    <a:pt x="25400" y="532130"/>
                  </a:cubicBezTo>
                  <a:cubicBezTo>
                    <a:pt x="11430" y="532130"/>
                    <a:pt x="0" y="520700"/>
                    <a:pt x="0" y="506730"/>
                  </a:cubicBezTo>
                  <a:cubicBezTo>
                    <a:pt x="0" y="492760"/>
                    <a:pt x="11430" y="481330"/>
                    <a:pt x="25400" y="481330"/>
                  </a:cubicBezTo>
                  <a:cubicBezTo>
                    <a:pt x="39370" y="481330"/>
                    <a:pt x="50800" y="492760"/>
                    <a:pt x="50800" y="506730"/>
                  </a:cubicBezTo>
                  <a:cubicBezTo>
                    <a:pt x="50800" y="758571"/>
                    <a:pt x="254889" y="962660"/>
                    <a:pt x="506730" y="962660"/>
                  </a:cubicBezTo>
                  <a:cubicBezTo>
                    <a:pt x="758571" y="962660"/>
                    <a:pt x="962660" y="758571"/>
                    <a:pt x="962660" y="506730"/>
                  </a:cubicBezTo>
                  <a:cubicBezTo>
                    <a:pt x="962660" y="254889"/>
                    <a:pt x="758444" y="50800"/>
                    <a:pt x="506730" y="50800"/>
                  </a:cubicBezTo>
                  <a:lnTo>
                    <a:pt x="506730" y="25400"/>
                  </a:lnTo>
                  <a:lnTo>
                    <a:pt x="506730" y="50800"/>
                  </a:lnTo>
                  <a:cubicBezTo>
                    <a:pt x="254889" y="50800"/>
                    <a:pt x="50800" y="254889"/>
                    <a:pt x="50800" y="506730"/>
                  </a:cubicBez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49" name="Google Shape;1349;p33"/>
          <p:cNvGrpSpPr/>
          <p:nvPr/>
        </p:nvGrpSpPr>
        <p:grpSpPr>
          <a:xfrm>
            <a:off x="2540276" y="5124732"/>
            <a:ext cx="6549675" cy="615697"/>
            <a:chOff x="0" y="0"/>
            <a:chExt cx="8732901" cy="820928"/>
          </a:xfrm>
        </p:grpSpPr>
        <p:sp>
          <p:nvSpPr>
            <p:cNvPr id="1350" name="Google Shape;1350;p33"/>
            <p:cNvSpPr/>
            <p:nvPr/>
          </p:nvSpPr>
          <p:spPr>
            <a:xfrm>
              <a:off x="25400" y="25400"/>
              <a:ext cx="8682101" cy="770128"/>
            </a:xfrm>
            <a:custGeom>
              <a:rect b="b" l="l" r="r" t="t"/>
              <a:pathLst>
                <a:path extrusionOk="0" h="770128" w="8682101">
                  <a:moveTo>
                    <a:pt x="0" y="0"/>
                  </a:moveTo>
                  <a:lnTo>
                    <a:pt x="8682101" y="0"/>
                  </a:lnTo>
                  <a:lnTo>
                    <a:pt x="8682101" y="770128"/>
                  </a:lnTo>
                  <a:lnTo>
                    <a:pt x="0" y="770128"/>
                  </a:ln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1" name="Google Shape;1351;p33"/>
            <p:cNvSpPr/>
            <p:nvPr/>
          </p:nvSpPr>
          <p:spPr>
            <a:xfrm>
              <a:off x="0" y="0"/>
              <a:ext cx="8732901" cy="820928"/>
            </a:xfrm>
            <a:custGeom>
              <a:rect b="b" l="l" r="r" t="t"/>
              <a:pathLst>
                <a:path extrusionOk="0" h="820928" w="8732901">
                  <a:moveTo>
                    <a:pt x="25400" y="0"/>
                  </a:moveTo>
                  <a:lnTo>
                    <a:pt x="8707501" y="0"/>
                  </a:lnTo>
                  <a:cubicBezTo>
                    <a:pt x="8721471" y="0"/>
                    <a:pt x="8732901" y="11430"/>
                    <a:pt x="8732901" y="25400"/>
                  </a:cubicBezTo>
                  <a:lnTo>
                    <a:pt x="8732901" y="795528"/>
                  </a:lnTo>
                  <a:cubicBezTo>
                    <a:pt x="8732901" y="809498"/>
                    <a:pt x="8721471" y="820928"/>
                    <a:pt x="8707501" y="820928"/>
                  </a:cubicBezTo>
                  <a:lnTo>
                    <a:pt x="25400" y="820928"/>
                  </a:lnTo>
                  <a:cubicBezTo>
                    <a:pt x="11430" y="820928"/>
                    <a:pt x="0" y="809498"/>
                    <a:pt x="0" y="795528"/>
                  </a:cubicBezTo>
                  <a:lnTo>
                    <a:pt x="0" y="25400"/>
                  </a:lnTo>
                  <a:cubicBezTo>
                    <a:pt x="0" y="11430"/>
                    <a:pt x="11430" y="0"/>
                    <a:pt x="25400" y="0"/>
                  </a:cubicBezTo>
                  <a:moveTo>
                    <a:pt x="25400" y="50800"/>
                  </a:moveTo>
                  <a:lnTo>
                    <a:pt x="25400" y="25400"/>
                  </a:lnTo>
                  <a:lnTo>
                    <a:pt x="50800" y="25400"/>
                  </a:lnTo>
                  <a:lnTo>
                    <a:pt x="50800" y="795528"/>
                  </a:lnTo>
                  <a:lnTo>
                    <a:pt x="25400" y="795528"/>
                  </a:lnTo>
                  <a:lnTo>
                    <a:pt x="25400" y="770128"/>
                  </a:lnTo>
                  <a:lnTo>
                    <a:pt x="8707501" y="770128"/>
                  </a:lnTo>
                  <a:lnTo>
                    <a:pt x="8707501" y="795528"/>
                  </a:lnTo>
                  <a:lnTo>
                    <a:pt x="8682101" y="795528"/>
                  </a:lnTo>
                  <a:lnTo>
                    <a:pt x="8682101" y="25400"/>
                  </a:lnTo>
                  <a:lnTo>
                    <a:pt x="8707501" y="25400"/>
                  </a:lnTo>
                  <a:lnTo>
                    <a:pt x="8707501" y="50800"/>
                  </a:lnTo>
                  <a:lnTo>
                    <a:pt x="25400" y="508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52" name="Google Shape;1352;p33"/>
          <p:cNvGrpSpPr/>
          <p:nvPr/>
        </p:nvGrpSpPr>
        <p:grpSpPr>
          <a:xfrm>
            <a:off x="3239399" y="5121815"/>
            <a:ext cx="5322596" cy="615656"/>
            <a:chOff x="0" y="0"/>
            <a:chExt cx="7096795" cy="820874"/>
          </a:xfrm>
        </p:grpSpPr>
        <p:sp>
          <p:nvSpPr>
            <p:cNvPr id="1353" name="Google Shape;1353;p33"/>
            <p:cNvSpPr/>
            <p:nvPr/>
          </p:nvSpPr>
          <p:spPr>
            <a:xfrm>
              <a:off x="0" y="0"/>
              <a:ext cx="7096795" cy="820874"/>
            </a:xfrm>
            <a:custGeom>
              <a:rect b="b" l="l" r="r" t="t"/>
              <a:pathLst>
                <a:path extrusionOk="0" h="820874" w="7096795">
                  <a:moveTo>
                    <a:pt x="0" y="0"/>
                  </a:moveTo>
                  <a:lnTo>
                    <a:pt x="7096795" y="0"/>
                  </a:lnTo>
                  <a:lnTo>
                    <a:pt x="7096795" y="820874"/>
                  </a:lnTo>
                  <a:lnTo>
                    <a:pt x="0" y="8208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4" name="Google Shape;1354;p33"/>
            <p:cNvSpPr txBox="1"/>
            <p:nvPr/>
          </p:nvSpPr>
          <p:spPr>
            <a:xfrm>
              <a:off x="0" y="28575"/>
              <a:ext cx="7096795" cy="792299"/>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lang="en-US" sz="2700">
                  <a:solidFill>
                    <a:srgbClr val="FFFFFF"/>
                  </a:solidFill>
                  <a:latin typeface="Garamond"/>
                  <a:ea typeface="Garamond"/>
                  <a:cs typeface="Garamond"/>
                  <a:sym typeface="Garamond"/>
                </a:rPr>
                <a:t>Approved loan appraisal forms</a:t>
              </a:r>
              <a:endParaRPr/>
            </a:p>
          </p:txBody>
        </p:sp>
      </p:grpSp>
      <p:grpSp>
        <p:nvGrpSpPr>
          <p:cNvPr id="1355" name="Google Shape;1355;p33"/>
          <p:cNvGrpSpPr/>
          <p:nvPr/>
        </p:nvGrpSpPr>
        <p:grpSpPr>
          <a:xfrm>
            <a:off x="2179304" y="5052537"/>
            <a:ext cx="760095" cy="760095"/>
            <a:chOff x="0" y="0"/>
            <a:chExt cx="1013460" cy="1013460"/>
          </a:xfrm>
        </p:grpSpPr>
        <p:sp>
          <p:nvSpPr>
            <p:cNvPr id="1356" name="Google Shape;1356;p33"/>
            <p:cNvSpPr/>
            <p:nvPr/>
          </p:nvSpPr>
          <p:spPr>
            <a:xfrm>
              <a:off x="25400" y="25400"/>
              <a:ext cx="962660" cy="962660"/>
            </a:xfrm>
            <a:custGeom>
              <a:rect b="b" l="l" r="r" t="t"/>
              <a:pathLst>
                <a:path extrusionOk="0" h="962660" w="962660">
                  <a:moveTo>
                    <a:pt x="0" y="481330"/>
                  </a:moveTo>
                  <a:cubicBezTo>
                    <a:pt x="0" y="215519"/>
                    <a:pt x="215519" y="0"/>
                    <a:pt x="481330" y="0"/>
                  </a:cubicBezTo>
                  <a:cubicBezTo>
                    <a:pt x="747141" y="0"/>
                    <a:pt x="962660" y="215519"/>
                    <a:pt x="962660" y="481330"/>
                  </a:cubicBezTo>
                  <a:cubicBezTo>
                    <a:pt x="962660" y="747141"/>
                    <a:pt x="747141" y="962660"/>
                    <a:pt x="481330" y="962660"/>
                  </a:cubicBezTo>
                  <a:cubicBezTo>
                    <a:pt x="215519" y="962660"/>
                    <a:pt x="0" y="747141"/>
                    <a:pt x="0" y="48133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7" name="Google Shape;1357;p33"/>
            <p:cNvSpPr/>
            <p:nvPr/>
          </p:nvSpPr>
          <p:spPr>
            <a:xfrm>
              <a:off x="0" y="0"/>
              <a:ext cx="1013460" cy="1013460"/>
            </a:xfrm>
            <a:custGeom>
              <a:rect b="b" l="l" r="r" t="t"/>
              <a:pathLst>
                <a:path extrusionOk="0" h="1013460" w="1013460">
                  <a:moveTo>
                    <a:pt x="0" y="506730"/>
                  </a:moveTo>
                  <a:cubicBezTo>
                    <a:pt x="0" y="226822"/>
                    <a:pt x="226822" y="0"/>
                    <a:pt x="506730" y="0"/>
                  </a:cubicBezTo>
                  <a:lnTo>
                    <a:pt x="506730" y="25400"/>
                  </a:lnTo>
                  <a:lnTo>
                    <a:pt x="506730" y="0"/>
                  </a:lnTo>
                  <a:cubicBezTo>
                    <a:pt x="786511" y="0"/>
                    <a:pt x="1013460" y="226822"/>
                    <a:pt x="1013460" y="506730"/>
                  </a:cubicBezTo>
                  <a:lnTo>
                    <a:pt x="988060" y="506730"/>
                  </a:lnTo>
                  <a:lnTo>
                    <a:pt x="1013460" y="506730"/>
                  </a:lnTo>
                  <a:cubicBezTo>
                    <a:pt x="1013460" y="786511"/>
                    <a:pt x="786638" y="1013460"/>
                    <a:pt x="506730" y="1013460"/>
                  </a:cubicBezTo>
                  <a:lnTo>
                    <a:pt x="506730" y="988060"/>
                  </a:lnTo>
                  <a:lnTo>
                    <a:pt x="506730" y="1013460"/>
                  </a:lnTo>
                  <a:cubicBezTo>
                    <a:pt x="226822" y="1013333"/>
                    <a:pt x="0" y="786511"/>
                    <a:pt x="0" y="506730"/>
                  </a:cubicBezTo>
                  <a:lnTo>
                    <a:pt x="25400" y="506730"/>
                  </a:lnTo>
                  <a:lnTo>
                    <a:pt x="50800" y="506730"/>
                  </a:lnTo>
                  <a:lnTo>
                    <a:pt x="25400" y="506730"/>
                  </a:lnTo>
                  <a:lnTo>
                    <a:pt x="0" y="506730"/>
                  </a:lnTo>
                  <a:moveTo>
                    <a:pt x="50800" y="506730"/>
                  </a:moveTo>
                  <a:cubicBezTo>
                    <a:pt x="50800" y="520700"/>
                    <a:pt x="39370" y="532130"/>
                    <a:pt x="25400" y="532130"/>
                  </a:cubicBezTo>
                  <a:cubicBezTo>
                    <a:pt x="11430" y="532130"/>
                    <a:pt x="0" y="520700"/>
                    <a:pt x="0" y="506730"/>
                  </a:cubicBezTo>
                  <a:cubicBezTo>
                    <a:pt x="0" y="492760"/>
                    <a:pt x="11430" y="481330"/>
                    <a:pt x="25400" y="481330"/>
                  </a:cubicBezTo>
                  <a:cubicBezTo>
                    <a:pt x="39370" y="481330"/>
                    <a:pt x="50800" y="492760"/>
                    <a:pt x="50800" y="506730"/>
                  </a:cubicBezTo>
                  <a:cubicBezTo>
                    <a:pt x="50800" y="758571"/>
                    <a:pt x="254889" y="962660"/>
                    <a:pt x="506730" y="962660"/>
                  </a:cubicBezTo>
                  <a:cubicBezTo>
                    <a:pt x="758571" y="962660"/>
                    <a:pt x="962660" y="758571"/>
                    <a:pt x="962660" y="506730"/>
                  </a:cubicBezTo>
                  <a:cubicBezTo>
                    <a:pt x="962660" y="254889"/>
                    <a:pt x="758444" y="50800"/>
                    <a:pt x="506730" y="50800"/>
                  </a:cubicBezTo>
                  <a:lnTo>
                    <a:pt x="506730" y="25400"/>
                  </a:lnTo>
                  <a:lnTo>
                    <a:pt x="506730" y="50800"/>
                  </a:lnTo>
                  <a:cubicBezTo>
                    <a:pt x="254889" y="50800"/>
                    <a:pt x="50800" y="254889"/>
                    <a:pt x="50800" y="506730"/>
                  </a:cubicBez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58" name="Google Shape;1358;p33"/>
          <p:cNvGrpSpPr/>
          <p:nvPr/>
        </p:nvGrpSpPr>
        <p:grpSpPr>
          <a:xfrm>
            <a:off x="2540276" y="5990408"/>
            <a:ext cx="6549675" cy="615697"/>
            <a:chOff x="0" y="0"/>
            <a:chExt cx="8732901" cy="820928"/>
          </a:xfrm>
        </p:grpSpPr>
        <p:sp>
          <p:nvSpPr>
            <p:cNvPr id="1359" name="Google Shape;1359;p33"/>
            <p:cNvSpPr/>
            <p:nvPr/>
          </p:nvSpPr>
          <p:spPr>
            <a:xfrm>
              <a:off x="25400" y="25400"/>
              <a:ext cx="8682101" cy="770128"/>
            </a:xfrm>
            <a:custGeom>
              <a:rect b="b" l="l" r="r" t="t"/>
              <a:pathLst>
                <a:path extrusionOk="0" h="770128" w="8682101">
                  <a:moveTo>
                    <a:pt x="0" y="0"/>
                  </a:moveTo>
                  <a:lnTo>
                    <a:pt x="8682101" y="0"/>
                  </a:lnTo>
                  <a:lnTo>
                    <a:pt x="8682101" y="770128"/>
                  </a:lnTo>
                  <a:lnTo>
                    <a:pt x="0" y="770128"/>
                  </a:ln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0" name="Google Shape;1360;p33"/>
            <p:cNvSpPr/>
            <p:nvPr/>
          </p:nvSpPr>
          <p:spPr>
            <a:xfrm>
              <a:off x="0" y="0"/>
              <a:ext cx="8732901" cy="820928"/>
            </a:xfrm>
            <a:custGeom>
              <a:rect b="b" l="l" r="r" t="t"/>
              <a:pathLst>
                <a:path extrusionOk="0" h="820928" w="8732901">
                  <a:moveTo>
                    <a:pt x="25400" y="0"/>
                  </a:moveTo>
                  <a:lnTo>
                    <a:pt x="8707501" y="0"/>
                  </a:lnTo>
                  <a:cubicBezTo>
                    <a:pt x="8721471" y="0"/>
                    <a:pt x="8732901" y="11430"/>
                    <a:pt x="8732901" y="25400"/>
                  </a:cubicBezTo>
                  <a:lnTo>
                    <a:pt x="8732901" y="795528"/>
                  </a:lnTo>
                  <a:cubicBezTo>
                    <a:pt x="8732901" y="809498"/>
                    <a:pt x="8721471" y="820928"/>
                    <a:pt x="8707501" y="820928"/>
                  </a:cubicBezTo>
                  <a:lnTo>
                    <a:pt x="25400" y="820928"/>
                  </a:lnTo>
                  <a:cubicBezTo>
                    <a:pt x="11430" y="820928"/>
                    <a:pt x="0" y="809498"/>
                    <a:pt x="0" y="795528"/>
                  </a:cubicBezTo>
                  <a:lnTo>
                    <a:pt x="0" y="25400"/>
                  </a:lnTo>
                  <a:cubicBezTo>
                    <a:pt x="0" y="11430"/>
                    <a:pt x="11430" y="0"/>
                    <a:pt x="25400" y="0"/>
                  </a:cubicBezTo>
                  <a:moveTo>
                    <a:pt x="25400" y="50800"/>
                  </a:moveTo>
                  <a:lnTo>
                    <a:pt x="25400" y="25400"/>
                  </a:lnTo>
                  <a:lnTo>
                    <a:pt x="50800" y="25400"/>
                  </a:lnTo>
                  <a:lnTo>
                    <a:pt x="50800" y="795528"/>
                  </a:lnTo>
                  <a:lnTo>
                    <a:pt x="25400" y="795528"/>
                  </a:lnTo>
                  <a:lnTo>
                    <a:pt x="25400" y="770128"/>
                  </a:lnTo>
                  <a:lnTo>
                    <a:pt x="8707501" y="770128"/>
                  </a:lnTo>
                  <a:lnTo>
                    <a:pt x="8707501" y="795528"/>
                  </a:lnTo>
                  <a:lnTo>
                    <a:pt x="8682101" y="795528"/>
                  </a:lnTo>
                  <a:lnTo>
                    <a:pt x="8682101" y="25400"/>
                  </a:lnTo>
                  <a:lnTo>
                    <a:pt x="8707501" y="25400"/>
                  </a:lnTo>
                  <a:lnTo>
                    <a:pt x="8707501" y="50800"/>
                  </a:lnTo>
                  <a:lnTo>
                    <a:pt x="25400" y="508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61" name="Google Shape;1361;p33"/>
          <p:cNvGrpSpPr/>
          <p:nvPr/>
        </p:nvGrpSpPr>
        <p:grpSpPr>
          <a:xfrm>
            <a:off x="2968310" y="5988038"/>
            <a:ext cx="5693560" cy="615656"/>
            <a:chOff x="0" y="0"/>
            <a:chExt cx="7591413" cy="820874"/>
          </a:xfrm>
        </p:grpSpPr>
        <p:sp>
          <p:nvSpPr>
            <p:cNvPr id="1362" name="Google Shape;1362;p33"/>
            <p:cNvSpPr/>
            <p:nvPr/>
          </p:nvSpPr>
          <p:spPr>
            <a:xfrm>
              <a:off x="0" y="0"/>
              <a:ext cx="7591413" cy="820874"/>
            </a:xfrm>
            <a:custGeom>
              <a:rect b="b" l="l" r="r" t="t"/>
              <a:pathLst>
                <a:path extrusionOk="0" h="820874" w="7591413">
                  <a:moveTo>
                    <a:pt x="0" y="0"/>
                  </a:moveTo>
                  <a:lnTo>
                    <a:pt x="7591413" y="0"/>
                  </a:lnTo>
                  <a:lnTo>
                    <a:pt x="7591413" y="820874"/>
                  </a:lnTo>
                  <a:lnTo>
                    <a:pt x="0" y="8208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3" name="Google Shape;1363;p33"/>
            <p:cNvSpPr txBox="1"/>
            <p:nvPr/>
          </p:nvSpPr>
          <p:spPr>
            <a:xfrm>
              <a:off x="0" y="28575"/>
              <a:ext cx="7591412" cy="792299"/>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lang="en-US" sz="2700">
                  <a:solidFill>
                    <a:srgbClr val="FFFFFF"/>
                  </a:solidFill>
                  <a:latin typeface="Garamond"/>
                  <a:ea typeface="Garamond"/>
                  <a:cs typeface="Garamond"/>
                  <a:sym typeface="Garamond"/>
                </a:rPr>
                <a:t>Bankers’ cheque copies</a:t>
              </a:r>
              <a:endParaRPr/>
            </a:p>
          </p:txBody>
        </p:sp>
      </p:grpSp>
      <p:grpSp>
        <p:nvGrpSpPr>
          <p:cNvPr id="1364" name="Google Shape;1364;p33"/>
          <p:cNvGrpSpPr/>
          <p:nvPr/>
        </p:nvGrpSpPr>
        <p:grpSpPr>
          <a:xfrm>
            <a:off x="2179304" y="5918212"/>
            <a:ext cx="760095" cy="760095"/>
            <a:chOff x="0" y="0"/>
            <a:chExt cx="1013460" cy="1013460"/>
          </a:xfrm>
        </p:grpSpPr>
        <p:sp>
          <p:nvSpPr>
            <p:cNvPr id="1365" name="Google Shape;1365;p33"/>
            <p:cNvSpPr/>
            <p:nvPr/>
          </p:nvSpPr>
          <p:spPr>
            <a:xfrm>
              <a:off x="25400" y="25400"/>
              <a:ext cx="962660" cy="962660"/>
            </a:xfrm>
            <a:custGeom>
              <a:rect b="b" l="l" r="r" t="t"/>
              <a:pathLst>
                <a:path extrusionOk="0" h="962660" w="962660">
                  <a:moveTo>
                    <a:pt x="0" y="481330"/>
                  </a:moveTo>
                  <a:cubicBezTo>
                    <a:pt x="0" y="215519"/>
                    <a:pt x="215519" y="0"/>
                    <a:pt x="481330" y="0"/>
                  </a:cubicBezTo>
                  <a:cubicBezTo>
                    <a:pt x="747141" y="0"/>
                    <a:pt x="962660" y="215519"/>
                    <a:pt x="962660" y="481330"/>
                  </a:cubicBezTo>
                  <a:cubicBezTo>
                    <a:pt x="962660" y="747141"/>
                    <a:pt x="747141" y="962660"/>
                    <a:pt x="481330" y="962660"/>
                  </a:cubicBezTo>
                  <a:cubicBezTo>
                    <a:pt x="215519" y="962660"/>
                    <a:pt x="0" y="747141"/>
                    <a:pt x="0" y="48133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6" name="Google Shape;1366;p33"/>
            <p:cNvSpPr/>
            <p:nvPr/>
          </p:nvSpPr>
          <p:spPr>
            <a:xfrm>
              <a:off x="0" y="0"/>
              <a:ext cx="1013460" cy="1013460"/>
            </a:xfrm>
            <a:custGeom>
              <a:rect b="b" l="l" r="r" t="t"/>
              <a:pathLst>
                <a:path extrusionOk="0" h="1013460" w="1013460">
                  <a:moveTo>
                    <a:pt x="0" y="506730"/>
                  </a:moveTo>
                  <a:cubicBezTo>
                    <a:pt x="0" y="226822"/>
                    <a:pt x="226822" y="0"/>
                    <a:pt x="506730" y="0"/>
                  </a:cubicBezTo>
                  <a:lnTo>
                    <a:pt x="506730" y="25400"/>
                  </a:lnTo>
                  <a:lnTo>
                    <a:pt x="506730" y="0"/>
                  </a:lnTo>
                  <a:cubicBezTo>
                    <a:pt x="786511" y="0"/>
                    <a:pt x="1013460" y="226822"/>
                    <a:pt x="1013460" y="506730"/>
                  </a:cubicBezTo>
                  <a:lnTo>
                    <a:pt x="988060" y="506730"/>
                  </a:lnTo>
                  <a:lnTo>
                    <a:pt x="1013460" y="506730"/>
                  </a:lnTo>
                  <a:cubicBezTo>
                    <a:pt x="1013460" y="786511"/>
                    <a:pt x="786638" y="1013460"/>
                    <a:pt x="506730" y="1013460"/>
                  </a:cubicBezTo>
                  <a:lnTo>
                    <a:pt x="506730" y="988060"/>
                  </a:lnTo>
                  <a:lnTo>
                    <a:pt x="506730" y="1013460"/>
                  </a:lnTo>
                  <a:cubicBezTo>
                    <a:pt x="226822" y="1013333"/>
                    <a:pt x="0" y="786511"/>
                    <a:pt x="0" y="506730"/>
                  </a:cubicBezTo>
                  <a:lnTo>
                    <a:pt x="25400" y="506730"/>
                  </a:lnTo>
                  <a:lnTo>
                    <a:pt x="50800" y="506730"/>
                  </a:lnTo>
                  <a:lnTo>
                    <a:pt x="25400" y="506730"/>
                  </a:lnTo>
                  <a:lnTo>
                    <a:pt x="0" y="506730"/>
                  </a:lnTo>
                  <a:moveTo>
                    <a:pt x="50800" y="506730"/>
                  </a:moveTo>
                  <a:cubicBezTo>
                    <a:pt x="50800" y="520700"/>
                    <a:pt x="39370" y="532130"/>
                    <a:pt x="25400" y="532130"/>
                  </a:cubicBezTo>
                  <a:cubicBezTo>
                    <a:pt x="11430" y="532130"/>
                    <a:pt x="0" y="520700"/>
                    <a:pt x="0" y="506730"/>
                  </a:cubicBezTo>
                  <a:cubicBezTo>
                    <a:pt x="0" y="492760"/>
                    <a:pt x="11430" y="481330"/>
                    <a:pt x="25400" y="481330"/>
                  </a:cubicBezTo>
                  <a:cubicBezTo>
                    <a:pt x="39370" y="481330"/>
                    <a:pt x="50800" y="492760"/>
                    <a:pt x="50800" y="506730"/>
                  </a:cubicBezTo>
                  <a:cubicBezTo>
                    <a:pt x="50800" y="758571"/>
                    <a:pt x="254889" y="962660"/>
                    <a:pt x="506730" y="962660"/>
                  </a:cubicBezTo>
                  <a:cubicBezTo>
                    <a:pt x="758571" y="962660"/>
                    <a:pt x="962660" y="758571"/>
                    <a:pt x="962660" y="506730"/>
                  </a:cubicBezTo>
                  <a:cubicBezTo>
                    <a:pt x="962660" y="254889"/>
                    <a:pt x="758444" y="50800"/>
                    <a:pt x="506730" y="50800"/>
                  </a:cubicBezTo>
                  <a:lnTo>
                    <a:pt x="506730" y="25400"/>
                  </a:lnTo>
                  <a:lnTo>
                    <a:pt x="506730" y="50800"/>
                  </a:lnTo>
                  <a:cubicBezTo>
                    <a:pt x="254889" y="50800"/>
                    <a:pt x="50800" y="254889"/>
                    <a:pt x="50800" y="506730"/>
                  </a:cubicBez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67" name="Google Shape;1367;p33"/>
          <p:cNvGrpSpPr/>
          <p:nvPr/>
        </p:nvGrpSpPr>
        <p:grpSpPr>
          <a:xfrm>
            <a:off x="2323034" y="6856630"/>
            <a:ext cx="6766845" cy="615697"/>
            <a:chOff x="0" y="0"/>
            <a:chExt cx="9022461" cy="820928"/>
          </a:xfrm>
        </p:grpSpPr>
        <p:sp>
          <p:nvSpPr>
            <p:cNvPr id="1368" name="Google Shape;1368;p33"/>
            <p:cNvSpPr/>
            <p:nvPr/>
          </p:nvSpPr>
          <p:spPr>
            <a:xfrm>
              <a:off x="25400" y="25400"/>
              <a:ext cx="8971661" cy="770128"/>
            </a:xfrm>
            <a:custGeom>
              <a:rect b="b" l="l" r="r" t="t"/>
              <a:pathLst>
                <a:path extrusionOk="0" h="770128" w="8971661">
                  <a:moveTo>
                    <a:pt x="0" y="0"/>
                  </a:moveTo>
                  <a:lnTo>
                    <a:pt x="8971661" y="0"/>
                  </a:lnTo>
                  <a:lnTo>
                    <a:pt x="8971661" y="770128"/>
                  </a:lnTo>
                  <a:lnTo>
                    <a:pt x="0" y="770128"/>
                  </a:ln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9" name="Google Shape;1369;p33"/>
            <p:cNvSpPr/>
            <p:nvPr/>
          </p:nvSpPr>
          <p:spPr>
            <a:xfrm>
              <a:off x="0" y="0"/>
              <a:ext cx="9022461" cy="820928"/>
            </a:xfrm>
            <a:custGeom>
              <a:rect b="b" l="l" r="r" t="t"/>
              <a:pathLst>
                <a:path extrusionOk="0" h="820928" w="9022461">
                  <a:moveTo>
                    <a:pt x="25400" y="0"/>
                  </a:moveTo>
                  <a:lnTo>
                    <a:pt x="8997061" y="0"/>
                  </a:lnTo>
                  <a:cubicBezTo>
                    <a:pt x="9011031" y="0"/>
                    <a:pt x="9022461" y="11430"/>
                    <a:pt x="9022461" y="25400"/>
                  </a:cubicBezTo>
                  <a:lnTo>
                    <a:pt x="9022461" y="795528"/>
                  </a:lnTo>
                  <a:cubicBezTo>
                    <a:pt x="9022461" y="809498"/>
                    <a:pt x="9011031" y="820928"/>
                    <a:pt x="8997061" y="820928"/>
                  </a:cubicBezTo>
                  <a:lnTo>
                    <a:pt x="25400" y="820928"/>
                  </a:lnTo>
                  <a:cubicBezTo>
                    <a:pt x="11430" y="820928"/>
                    <a:pt x="0" y="809498"/>
                    <a:pt x="0" y="795528"/>
                  </a:cubicBezTo>
                  <a:lnTo>
                    <a:pt x="0" y="25400"/>
                  </a:lnTo>
                  <a:cubicBezTo>
                    <a:pt x="0" y="11430"/>
                    <a:pt x="11430" y="0"/>
                    <a:pt x="25400" y="0"/>
                  </a:cubicBezTo>
                  <a:moveTo>
                    <a:pt x="25400" y="50800"/>
                  </a:moveTo>
                  <a:lnTo>
                    <a:pt x="25400" y="25400"/>
                  </a:lnTo>
                  <a:lnTo>
                    <a:pt x="50800" y="25400"/>
                  </a:lnTo>
                  <a:lnTo>
                    <a:pt x="50800" y="795528"/>
                  </a:lnTo>
                  <a:lnTo>
                    <a:pt x="25400" y="795528"/>
                  </a:lnTo>
                  <a:lnTo>
                    <a:pt x="25400" y="770128"/>
                  </a:lnTo>
                  <a:lnTo>
                    <a:pt x="8997061" y="770128"/>
                  </a:lnTo>
                  <a:lnTo>
                    <a:pt x="8997061" y="795528"/>
                  </a:lnTo>
                  <a:lnTo>
                    <a:pt x="8971661" y="795528"/>
                  </a:lnTo>
                  <a:lnTo>
                    <a:pt x="8971661" y="25400"/>
                  </a:lnTo>
                  <a:lnTo>
                    <a:pt x="8997061" y="25400"/>
                  </a:lnTo>
                  <a:lnTo>
                    <a:pt x="8997061" y="50800"/>
                  </a:lnTo>
                  <a:lnTo>
                    <a:pt x="25400" y="508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70" name="Google Shape;1370;p33"/>
          <p:cNvGrpSpPr/>
          <p:nvPr/>
        </p:nvGrpSpPr>
        <p:grpSpPr>
          <a:xfrm>
            <a:off x="2862551" y="6859232"/>
            <a:ext cx="5939338" cy="615656"/>
            <a:chOff x="0" y="0"/>
            <a:chExt cx="7919117" cy="820874"/>
          </a:xfrm>
        </p:grpSpPr>
        <p:sp>
          <p:nvSpPr>
            <p:cNvPr id="1371" name="Google Shape;1371;p33"/>
            <p:cNvSpPr/>
            <p:nvPr/>
          </p:nvSpPr>
          <p:spPr>
            <a:xfrm>
              <a:off x="0" y="0"/>
              <a:ext cx="7919117" cy="820874"/>
            </a:xfrm>
            <a:custGeom>
              <a:rect b="b" l="l" r="r" t="t"/>
              <a:pathLst>
                <a:path extrusionOk="0" h="820874" w="7919117">
                  <a:moveTo>
                    <a:pt x="0" y="0"/>
                  </a:moveTo>
                  <a:lnTo>
                    <a:pt x="7919117" y="0"/>
                  </a:lnTo>
                  <a:lnTo>
                    <a:pt x="7919117" y="820874"/>
                  </a:lnTo>
                  <a:lnTo>
                    <a:pt x="0" y="8208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72" name="Google Shape;1372;p33"/>
            <p:cNvSpPr txBox="1"/>
            <p:nvPr/>
          </p:nvSpPr>
          <p:spPr>
            <a:xfrm>
              <a:off x="0" y="28575"/>
              <a:ext cx="7919116" cy="792299"/>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lang="en-US" sz="2700">
                  <a:solidFill>
                    <a:srgbClr val="FFFFFF"/>
                  </a:solidFill>
                  <a:latin typeface="Garamond"/>
                  <a:ea typeface="Garamond"/>
                  <a:cs typeface="Garamond"/>
                  <a:sym typeface="Garamond"/>
                </a:rPr>
                <a:t>Bank statement showing disbursements</a:t>
              </a:r>
              <a:endParaRPr/>
            </a:p>
          </p:txBody>
        </p:sp>
      </p:grpSp>
      <p:grpSp>
        <p:nvGrpSpPr>
          <p:cNvPr id="1373" name="Google Shape;1373;p33"/>
          <p:cNvGrpSpPr/>
          <p:nvPr/>
        </p:nvGrpSpPr>
        <p:grpSpPr>
          <a:xfrm>
            <a:off x="1962062" y="6784437"/>
            <a:ext cx="760095" cy="760095"/>
            <a:chOff x="0" y="0"/>
            <a:chExt cx="1013460" cy="1013460"/>
          </a:xfrm>
        </p:grpSpPr>
        <p:sp>
          <p:nvSpPr>
            <p:cNvPr id="1374" name="Google Shape;1374;p33"/>
            <p:cNvSpPr/>
            <p:nvPr/>
          </p:nvSpPr>
          <p:spPr>
            <a:xfrm>
              <a:off x="25400" y="25400"/>
              <a:ext cx="962660" cy="962660"/>
            </a:xfrm>
            <a:custGeom>
              <a:rect b="b" l="l" r="r" t="t"/>
              <a:pathLst>
                <a:path extrusionOk="0" h="962660" w="962660">
                  <a:moveTo>
                    <a:pt x="0" y="481330"/>
                  </a:moveTo>
                  <a:cubicBezTo>
                    <a:pt x="0" y="215519"/>
                    <a:pt x="215519" y="0"/>
                    <a:pt x="481330" y="0"/>
                  </a:cubicBezTo>
                  <a:cubicBezTo>
                    <a:pt x="747141" y="0"/>
                    <a:pt x="962660" y="215519"/>
                    <a:pt x="962660" y="481330"/>
                  </a:cubicBezTo>
                  <a:cubicBezTo>
                    <a:pt x="962660" y="747141"/>
                    <a:pt x="747141" y="962660"/>
                    <a:pt x="481330" y="962660"/>
                  </a:cubicBezTo>
                  <a:cubicBezTo>
                    <a:pt x="215519" y="962660"/>
                    <a:pt x="0" y="747141"/>
                    <a:pt x="0" y="48133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75" name="Google Shape;1375;p33"/>
            <p:cNvSpPr/>
            <p:nvPr/>
          </p:nvSpPr>
          <p:spPr>
            <a:xfrm>
              <a:off x="0" y="0"/>
              <a:ext cx="1013460" cy="1013460"/>
            </a:xfrm>
            <a:custGeom>
              <a:rect b="b" l="l" r="r" t="t"/>
              <a:pathLst>
                <a:path extrusionOk="0" h="1013460" w="1013460">
                  <a:moveTo>
                    <a:pt x="0" y="506730"/>
                  </a:moveTo>
                  <a:cubicBezTo>
                    <a:pt x="0" y="226822"/>
                    <a:pt x="226822" y="0"/>
                    <a:pt x="506730" y="0"/>
                  </a:cubicBezTo>
                  <a:lnTo>
                    <a:pt x="506730" y="25400"/>
                  </a:lnTo>
                  <a:lnTo>
                    <a:pt x="506730" y="0"/>
                  </a:lnTo>
                  <a:cubicBezTo>
                    <a:pt x="786511" y="0"/>
                    <a:pt x="1013460" y="226822"/>
                    <a:pt x="1013460" y="506730"/>
                  </a:cubicBezTo>
                  <a:lnTo>
                    <a:pt x="988060" y="506730"/>
                  </a:lnTo>
                  <a:lnTo>
                    <a:pt x="1013460" y="506730"/>
                  </a:lnTo>
                  <a:cubicBezTo>
                    <a:pt x="1013460" y="786511"/>
                    <a:pt x="786638" y="1013460"/>
                    <a:pt x="506730" y="1013460"/>
                  </a:cubicBezTo>
                  <a:lnTo>
                    <a:pt x="506730" y="988060"/>
                  </a:lnTo>
                  <a:lnTo>
                    <a:pt x="506730" y="1013460"/>
                  </a:lnTo>
                  <a:cubicBezTo>
                    <a:pt x="226822" y="1013333"/>
                    <a:pt x="0" y="786511"/>
                    <a:pt x="0" y="506730"/>
                  </a:cubicBezTo>
                  <a:lnTo>
                    <a:pt x="25400" y="506730"/>
                  </a:lnTo>
                  <a:lnTo>
                    <a:pt x="50800" y="506730"/>
                  </a:lnTo>
                  <a:lnTo>
                    <a:pt x="25400" y="506730"/>
                  </a:lnTo>
                  <a:lnTo>
                    <a:pt x="0" y="506730"/>
                  </a:lnTo>
                  <a:moveTo>
                    <a:pt x="50800" y="506730"/>
                  </a:moveTo>
                  <a:cubicBezTo>
                    <a:pt x="50800" y="520700"/>
                    <a:pt x="39370" y="532130"/>
                    <a:pt x="25400" y="532130"/>
                  </a:cubicBezTo>
                  <a:cubicBezTo>
                    <a:pt x="11430" y="532130"/>
                    <a:pt x="0" y="520700"/>
                    <a:pt x="0" y="506730"/>
                  </a:cubicBezTo>
                  <a:cubicBezTo>
                    <a:pt x="0" y="492760"/>
                    <a:pt x="11430" y="481330"/>
                    <a:pt x="25400" y="481330"/>
                  </a:cubicBezTo>
                  <a:cubicBezTo>
                    <a:pt x="39370" y="481330"/>
                    <a:pt x="50800" y="492760"/>
                    <a:pt x="50800" y="506730"/>
                  </a:cubicBezTo>
                  <a:cubicBezTo>
                    <a:pt x="50800" y="758571"/>
                    <a:pt x="254889" y="962660"/>
                    <a:pt x="506730" y="962660"/>
                  </a:cubicBezTo>
                  <a:cubicBezTo>
                    <a:pt x="758571" y="962660"/>
                    <a:pt x="962660" y="758571"/>
                    <a:pt x="962660" y="506730"/>
                  </a:cubicBezTo>
                  <a:cubicBezTo>
                    <a:pt x="962660" y="254889"/>
                    <a:pt x="758444" y="50800"/>
                    <a:pt x="506730" y="50800"/>
                  </a:cubicBezTo>
                  <a:lnTo>
                    <a:pt x="506730" y="25400"/>
                  </a:lnTo>
                  <a:lnTo>
                    <a:pt x="506730" y="50800"/>
                  </a:lnTo>
                  <a:cubicBezTo>
                    <a:pt x="254889" y="50800"/>
                    <a:pt x="50800" y="254889"/>
                    <a:pt x="50800" y="506730"/>
                  </a:cubicBez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76" name="Google Shape;1376;p33"/>
          <p:cNvGrpSpPr/>
          <p:nvPr/>
        </p:nvGrpSpPr>
        <p:grpSpPr>
          <a:xfrm>
            <a:off x="1847955" y="7722855"/>
            <a:ext cx="7241953" cy="615697"/>
            <a:chOff x="0" y="0"/>
            <a:chExt cx="9655937" cy="820928"/>
          </a:xfrm>
        </p:grpSpPr>
        <p:sp>
          <p:nvSpPr>
            <p:cNvPr id="1377" name="Google Shape;1377;p33"/>
            <p:cNvSpPr/>
            <p:nvPr/>
          </p:nvSpPr>
          <p:spPr>
            <a:xfrm>
              <a:off x="25400" y="25400"/>
              <a:ext cx="9605137" cy="770128"/>
            </a:xfrm>
            <a:custGeom>
              <a:rect b="b" l="l" r="r" t="t"/>
              <a:pathLst>
                <a:path extrusionOk="0" h="770128" w="9605137">
                  <a:moveTo>
                    <a:pt x="0" y="0"/>
                  </a:moveTo>
                  <a:lnTo>
                    <a:pt x="9605137" y="0"/>
                  </a:lnTo>
                  <a:lnTo>
                    <a:pt x="9605137" y="770128"/>
                  </a:lnTo>
                  <a:lnTo>
                    <a:pt x="0" y="770128"/>
                  </a:ln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78" name="Google Shape;1378;p33"/>
            <p:cNvSpPr/>
            <p:nvPr/>
          </p:nvSpPr>
          <p:spPr>
            <a:xfrm>
              <a:off x="0" y="0"/>
              <a:ext cx="9655937" cy="820928"/>
            </a:xfrm>
            <a:custGeom>
              <a:rect b="b" l="l" r="r" t="t"/>
              <a:pathLst>
                <a:path extrusionOk="0" h="820928" w="9655937">
                  <a:moveTo>
                    <a:pt x="25400" y="0"/>
                  </a:moveTo>
                  <a:lnTo>
                    <a:pt x="9630537" y="0"/>
                  </a:lnTo>
                  <a:cubicBezTo>
                    <a:pt x="9644507" y="0"/>
                    <a:pt x="9655937" y="11430"/>
                    <a:pt x="9655937" y="25400"/>
                  </a:cubicBezTo>
                  <a:lnTo>
                    <a:pt x="9655937" y="795528"/>
                  </a:lnTo>
                  <a:cubicBezTo>
                    <a:pt x="9655937" y="809498"/>
                    <a:pt x="9644507" y="820928"/>
                    <a:pt x="9630537" y="820928"/>
                  </a:cubicBezTo>
                  <a:lnTo>
                    <a:pt x="25400" y="820928"/>
                  </a:lnTo>
                  <a:cubicBezTo>
                    <a:pt x="11430" y="820928"/>
                    <a:pt x="0" y="809498"/>
                    <a:pt x="0" y="795528"/>
                  </a:cubicBezTo>
                  <a:lnTo>
                    <a:pt x="0" y="25400"/>
                  </a:lnTo>
                  <a:cubicBezTo>
                    <a:pt x="0" y="11430"/>
                    <a:pt x="11430" y="0"/>
                    <a:pt x="25400" y="0"/>
                  </a:cubicBezTo>
                  <a:moveTo>
                    <a:pt x="25400" y="50800"/>
                  </a:moveTo>
                  <a:lnTo>
                    <a:pt x="25400" y="25400"/>
                  </a:lnTo>
                  <a:lnTo>
                    <a:pt x="50800" y="25400"/>
                  </a:lnTo>
                  <a:lnTo>
                    <a:pt x="50800" y="795528"/>
                  </a:lnTo>
                  <a:lnTo>
                    <a:pt x="25400" y="795528"/>
                  </a:lnTo>
                  <a:lnTo>
                    <a:pt x="25400" y="770128"/>
                  </a:lnTo>
                  <a:lnTo>
                    <a:pt x="9630537" y="770128"/>
                  </a:lnTo>
                  <a:lnTo>
                    <a:pt x="9630537" y="795528"/>
                  </a:lnTo>
                  <a:lnTo>
                    <a:pt x="9605137" y="795528"/>
                  </a:lnTo>
                  <a:lnTo>
                    <a:pt x="9605137" y="25400"/>
                  </a:lnTo>
                  <a:lnTo>
                    <a:pt x="9630537" y="25400"/>
                  </a:lnTo>
                  <a:lnTo>
                    <a:pt x="9630537" y="50800"/>
                  </a:lnTo>
                  <a:lnTo>
                    <a:pt x="25400" y="508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79" name="Google Shape;1379;p33"/>
          <p:cNvGrpSpPr/>
          <p:nvPr/>
        </p:nvGrpSpPr>
        <p:grpSpPr>
          <a:xfrm>
            <a:off x="2530150" y="7725456"/>
            <a:ext cx="5643954" cy="615656"/>
            <a:chOff x="0" y="0"/>
            <a:chExt cx="7525272" cy="820874"/>
          </a:xfrm>
        </p:grpSpPr>
        <p:sp>
          <p:nvSpPr>
            <p:cNvPr id="1380" name="Google Shape;1380;p33"/>
            <p:cNvSpPr/>
            <p:nvPr/>
          </p:nvSpPr>
          <p:spPr>
            <a:xfrm>
              <a:off x="0" y="0"/>
              <a:ext cx="7525272" cy="820874"/>
            </a:xfrm>
            <a:custGeom>
              <a:rect b="b" l="l" r="r" t="t"/>
              <a:pathLst>
                <a:path extrusionOk="0" h="820874" w="7525272">
                  <a:moveTo>
                    <a:pt x="0" y="0"/>
                  </a:moveTo>
                  <a:lnTo>
                    <a:pt x="7525272" y="0"/>
                  </a:lnTo>
                  <a:lnTo>
                    <a:pt x="7525272" y="820874"/>
                  </a:lnTo>
                  <a:lnTo>
                    <a:pt x="0" y="820874"/>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1" name="Google Shape;1381;p33"/>
            <p:cNvSpPr txBox="1"/>
            <p:nvPr/>
          </p:nvSpPr>
          <p:spPr>
            <a:xfrm>
              <a:off x="0" y="28575"/>
              <a:ext cx="7525271" cy="792299"/>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lang="en-US" sz="2700">
                  <a:solidFill>
                    <a:srgbClr val="FFFFFF"/>
                  </a:solidFill>
                  <a:latin typeface="Garamond"/>
                  <a:ea typeface="Garamond"/>
                  <a:cs typeface="Garamond"/>
                  <a:sym typeface="Garamond"/>
                </a:rPr>
                <a:t>System generated reports</a:t>
              </a:r>
              <a:endParaRPr/>
            </a:p>
          </p:txBody>
        </p:sp>
      </p:grpSp>
      <p:grpSp>
        <p:nvGrpSpPr>
          <p:cNvPr id="1382" name="Google Shape;1382;p33"/>
          <p:cNvGrpSpPr/>
          <p:nvPr/>
        </p:nvGrpSpPr>
        <p:grpSpPr>
          <a:xfrm>
            <a:off x="1486983" y="7650660"/>
            <a:ext cx="760095" cy="760095"/>
            <a:chOff x="0" y="0"/>
            <a:chExt cx="1013460" cy="1013460"/>
          </a:xfrm>
        </p:grpSpPr>
        <p:sp>
          <p:nvSpPr>
            <p:cNvPr id="1383" name="Google Shape;1383;p33"/>
            <p:cNvSpPr/>
            <p:nvPr/>
          </p:nvSpPr>
          <p:spPr>
            <a:xfrm>
              <a:off x="25400" y="25400"/>
              <a:ext cx="962660" cy="962660"/>
            </a:xfrm>
            <a:custGeom>
              <a:rect b="b" l="l" r="r" t="t"/>
              <a:pathLst>
                <a:path extrusionOk="0" h="962660" w="962660">
                  <a:moveTo>
                    <a:pt x="0" y="481330"/>
                  </a:moveTo>
                  <a:cubicBezTo>
                    <a:pt x="0" y="215519"/>
                    <a:pt x="215519" y="0"/>
                    <a:pt x="481330" y="0"/>
                  </a:cubicBezTo>
                  <a:cubicBezTo>
                    <a:pt x="747141" y="0"/>
                    <a:pt x="962660" y="215519"/>
                    <a:pt x="962660" y="481330"/>
                  </a:cubicBezTo>
                  <a:cubicBezTo>
                    <a:pt x="962660" y="747141"/>
                    <a:pt x="747141" y="962660"/>
                    <a:pt x="481330" y="962660"/>
                  </a:cubicBezTo>
                  <a:cubicBezTo>
                    <a:pt x="215519" y="962660"/>
                    <a:pt x="0" y="747141"/>
                    <a:pt x="0" y="48133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4" name="Google Shape;1384;p33"/>
            <p:cNvSpPr/>
            <p:nvPr/>
          </p:nvSpPr>
          <p:spPr>
            <a:xfrm>
              <a:off x="0" y="0"/>
              <a:ext cx="1013460" cy="1013460"/>
            </a:xfrm>
            <a:custGeom>
              <a:rect b="b" l="l" r="r" t="t"/>
              <a:pathLst>
                <a:path extrusionOk="0" h="1013460" w="1013460">
                  <a:moveTo>
                    <a:pt x="0" y="506730"/>
                  </a:moveTo>
                  <a:cubicBezTo>
                    <a:pt x="0" y="226822"/>
                    <a:pt x="226822" y="0"/>
                    <a:pt x="506730" y="0"/>
                  </a:cubicBezTo>
                  <a:lnTo>
                    <a:pt x="506730" y="25400"/>
                  </a:lnTo>
                  <a:lnTo>
                    <a:pt x="506730" y="0"/>
                  </a:lnTo>
                  <a:cubicBezTo>
                    <a:pt x="786511" y="0"/>
                    <a:pt x="1013460" y="226822"/>
                    <a:pt x="1013460" y="506730"/>
                  </a:cubicBezTo>
                  <a:lnTo>
                    <a:pt x="988060" y="506730"/>
                  </a:lnTo>
                  <a:lnTo>
                    <a:pt x="1013460" y="506730"/>
                  </a:lnTo>
                  <a:cubicBezTo>
                    <a:pt x="1013460" y="786511"/>
                    <a:pt x="786638" y="1013460"/>
                    <a:pt x="506730" y="1013460"/>
                  </a:cubicBezTo>
                  <a:lnTo>
                    <a:pt x="506730" y="988060"/>
                  </a:lnTo>
                  <a:lnTo>
                    <a:pt x="506730" y="1013460"/>
                  </a:lnTo>
                  <a:cubicBezTo>
                    <a:pt x="226822" y="1013333"/>
                    <a:pt x="0" y="786511"/>
                    <a:pt x="0" y="506730"/>
                  </a:cubicBezTo>
                  <a:lnTo>
                    <a:pt x="25400" y="506730"/>
                  </a:lnTo>
                  <a:lnTo>
                    <a:pt x="50800" y="506730"/>
                  </a:lnTo>
                  <a:lnTo>
                    <a:pt x="25400" y="506730"/>
                  </a:lnTo>
                  <a:lnTo>
                    <a:pt x="0" y="506730"/>
                  </a:lnTo>
                  <a:moveTo>
                    <a:pt x="50800" y="506730"/>
                  </a:moveTo>
                  <a:cubicBezTo>
                    <a:pt x="50800" y="520700"/>
                    <a:pt x="39370" y="532130"/>
                    <a:pt x="25400" y="532130"/>
                  </a:cubicBezTo>
                  <a:cubicBezTo>
                    <a:pt x="11430" y="532130"/>
                    <a:pt x="0" y="520700"/>
                    <a:pt x="0" y="506730"/>
                  </a:cubicBezTo>
                  <a:cubicBezTo>
                    <a:pt x="0" y="492760"/>
                    <a:pt x="11430" y="481330"/>
                    <a:pt x="25400" y="481330"/>
                  </a:cubicBezTo>
                  <a:cubicBezTo>
                    <a:pt x="39370" y="481330"/>
                    <a:pt x="50800" y="492760"/>
                    <a:pt x="50800" y="506730"/>
                  </a:cubicBezTo>
                  <a:cubicBezTo>
                    <a:pt x="50800" y="758571"/>
                    <a:pt x="254889" y="962660"/>
                    <a:pt x="506730" y="962660"/>
                  </a:cubicBezTo>
                  <a:cubicBezTo>
                    <a:pt x="758571" y="962660"/>
                    <a:pt x="962660" y="758571"/>
                    <a:pt x="962660" y="506730"/>
                  </a:cubicBezTo>
                  <a:cubicBezTo>
                    <a:pt x="962660" y="254889"/>
                    <a:pt x="758444" y="50800"/>
                    <a:pt x="506730" y="50800"/>
                  </a:cubicBezTo>
                  <a:lnTo>
                    <a:pt x="506730" y="25400"/>
                  </a:lnTo>
                  <a:lnTo>
                    <a:pt x="506730" y="50800"/>
                  </a:lnTo>
                  <a:cubicBezTo>
                    <a:pt x="254889" y="50800"/>
                    <a:pt x="50800" y="254889"/>
                    <a:pt x="50800" y="506730"/>
                  </a:cubicBez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aphicFrame>
        <p:nvGraphicFramePr>
          <p:cNvPr id="1385" name="Google Shape;1385;p33"/>
          <p:cNvGraphicFramePr/>
          <p:nvPr/>
        </p:nvGraphicFramePr>
        <p:xfrm>
          <a:off x="9247390" y="2276157"/>
          <a:ext cx="3000000" cy="3000000"/>
        </p:xfrm>
        <a:graphic>
          <a:graphicData uri="http://schemas.openxmlformats.org/drawingml/2006/table">
            <a:tbl>
              <a:tblPr>
                <a:noFill/>
                <a:tableStyleId>{880A8560-1DF8-485F-9FCB-1B5AEDBFD57F}</a:tableStyleId>
              </a:tblPr>
              <a:tblGrid>
                <a:gridCol w="3445625"/>
                <a:gridCol w="5497775"/>
              </a:tblGrid>
              <a:tr h="482925">
                <a:tc>
                  <a:txBody>
                    <a:bodyPr/>
                    <a:lstStyle/>
                    <a:p>
                      <a:pPr indent="0" lvl="0" marL="0" marR="0" rtl="0" algn="just">
                        <a:lnSpc>
                          <a:spcPct val="128375"/>
                        </a:lnSpc>
                        <a:spcBef>
                          <a:spcPts val="0"/>
                        </a:spcBef>
                        <a:spcAft>
                          <a:spcPts val="0"/>
                        </a:spcAft>
                        <a:buNone/>
                      </a:pPr>
                      <a:r>
                        <a:rPr b="1" lang="en-US" sz="2400" u="none" cap="none" strike="noStrike">
                          <a:solidFill>
                            <a:srgbClr val="FFFFFF"/>
                          </a:solidFill>
                          <a:latin typeface="Garamond"/>
                          <a:ea typeface="Garamond"/>
                          <a:cs typeface="Garamond"/>
                          <a:sym typeface="Garamond"/>
                        </a:rPr>
                        <a:t>Data requirement</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solidFill>
                      <a:srgbClr val="A31A2A"/>
                    </a:solidFill>
                  </a:tcPr>
                </a:tc>
                <a:tc>
                  <a:txBody>
                    <a:bodyPr/>
                    <a:lstStyle/>
                    <a:p>
                      <a:pPr indent="0" lvl="0" marL="0" marR="0" rtl="0" algn="just">
                        <a:lnSpc>
                          <a:spcPct val="128375"/>
                        </a:lnSpc>
                        <a:spcBef>
                          <a:spcPts val="0"/>
                        </a:spcBef>
                        <a:spcAft>
                          <a:spcPts val="0"/>
                        </a:spcAft>
                        <a:buNone/>
                      </a:pPr>
                      <a:r>
                        <a:rPr b="1" lang="en-US" sz="2400" u="none" cap="none" strike="noStrike">
                          <a:solidFill>
                            <a:srgbClr val="FFFFFF"/>
                          </a:solidFill>
                          <a:latin typeface="Garamond"/>
                          <a:ea typeface="Garamond"/>
                          <a:cs typeface="Garamond"/>
                          <a:sym typeface="Garamond"/>
                        </a:rPr>
                        <a:t>To be verified</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solidFill>
                      <a:srgbClr val="A31A2A"/>
                    </a:solidFill>
                  </a:tcPr>
                </a:tc>
              </a:tr>
              <a:tr h="482925">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Loan ID</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loan ID unique?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85080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Loan issuing date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loan provided after the project start date (i.e. contract date)?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85080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Loan amount</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loan amount received by the borrower?</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482925">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Account number</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rowSpan="3">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loan linked to a borrower?</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518075">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First name of borrower</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vMerge="1"/>
              </a:tr>
              <a:tr h="518075">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Last name of borrower</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vMerge="1"/>
              </a:tr>
              <a:tr h="85080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Payment schedule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Does the loan agreement specify the payment schedule?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921575">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Beneficiary contact details</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mobile number in the system similar to the one in the loan application form?</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85080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Prove of acceptance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loan agreement signed by lender and borrower?</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85080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Purpose of loan</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Does the loan specify the purpose of the installation of a biodigester?</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bl>
          </a:graphicData>
        </a:graphic>
      </p:graphicFrame>
      <p:sp>
        <p:nvSpPr>
          <p:cNvPr id="1386" name="Google Shape;1386;p33"/>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4" name="Shape 1394"/>
        <p:cNvGrpSpPr/>
        <p:nvPr/>
      </p:nvGrpSpPr>
      <p:grpSpPr>
        <a:xfrm>
          <a:off x="0" y="0"/>
          <a:ext cx="0" cy="0"/>
          <a:chOff x="0" y="0"/>
          <a:chExt cx="0" cy="0"/>
        </a:xfrm>
      </p:grpSpPr>
      <p:grpSp>
        <p:nvGrpSpPr>
          <p:cNvPr id="1395" name="Google Shape;1395;p34"/>
          <p:cNvGrpSpPr/>
          <p:nvPr/>
        </p:nvGrpSpPr>
        <p:grpSpPr>
          <a:xfrm>
            <a:off x="-41298" y="197862"/>
            <a:ext cx="15773400" cy="958824"/>
            <a:chOff x="0" y="0"/>
            <a:chExt cx="21031200" cy="1278432"/>
          </a:xfrm>
        </p:grpSpPr>
        <p:sp>
          <p:nvSpPr>
            <p:cNvPr id="1396" name="Google Shape;1396;p34"/>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7" name="Google Shape;1397;p34"/>
            <p:cNvSpPr txBox="1"/>
            <p:nvPr/>
          </p:nvSpPr>
          <p:spPr>
            <a:xfrm>
              <a:off x="0" y="38100"/>
              <a:ext cx="21031200" cy="1240332"/>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600">
                  <a:solidFill>
                    <a:srgbClr val="AA1918"/>
                  </a:solidFill>
                  <a:latin typeface="Garamond"/>
                  <a:ea typeface="Garamond"/>
                  <a:cs typeface="Garamond"/>
                  <a:sym typeface="Garamond"/>
                </a:rPr>
                <a:t>PHASE 2 VERIFICATION REQUIREMENTS</a:t>
              </a:r>
              <a:endParaRPr/>
            </a:p>
          </p:txBody>
        </p:sp>
      </p:grpSp>
      <p:grpSp>
        <p:nvGrpSpPr>
          <p:cNvPr id="1398" name="Google Shape;1398;p34"/>
          <p:cNvGrpSpPr/>
          <p:nvPr/>
        </p:nvGrpSpPr>
        <p:grpSpPr>
          <a:xfrm>
            <a:off x="12915900" y="9505950"/>
            <a:ext cx="4114800" cy="576225"/>
            <a:chOff x="0" y="-38100"/>
            <a:chExt cx="5486400" cy="768300"/>
          </a:xfrm>
        </p:grpSpPr>
        <p:sp>
          <p:nvSpPr>
            <p:cNvPr id="1399" name="Google Shape;1399;p34"/>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00" name="Google Shape;1400;p34"/>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34</a:t>
              </a:r>
              <a:endParaRPr/>
            </a:p>
          </p:txBody>
        </p:sp>
      </p:grpSp>
      <p:grpSp>
        <p:nvGrpSpPr>
          <p:cNvPr id="1401" name="Google Shape;1401;p34"/>
          <p:cNvGrpSpPr/>
          <p:nvPr/>
        </p:nvGrpSpPr>
        <p:grpSpPr>
          <a:xfrm>
            <a:off x="-28575" y="7335"/>
            <a:ext cx="734568" cy="10289191"/>
            <a:chOff x="0" y="0"/>
            <a:chExt cx="979424" cy="13718921"/>
          </a:xfrm>
        </p:grpSpPr>
        <p:sp>
          <p:nvSpPr>
            <p:cNvPr id="1402" name="Google Shape;1402;p34"/>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03" name="Google Shape;1403;p34"/>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aphicFrame>
        <p:nvGraphicFramePr>
          <p:cNvPr id="1404" name="Google Shape;1404;p34"/>
          <p:cNvGraphicFramePr/>
          <p:nvPr/>
        </p:nvGraphicFramePr>
        <p:xfrm>
          <a:off x="850672" y="1358367"/>
          <a:ext cx="3000000" cy="3000000"/>
        </p:xfrm>
        <a:graphic>
          <a:graphicData uri="http://schemas.openxmlformats.org/drawingml/2006/table">
            <a:tbl>
              <a:tblPr>
                <a:noFill/>
                <a:tableStyleId>{880A8560-1DF8-485F-9FCB-1B5AEDBFD57F}</a:tableStyleId>
              </a:tblPr>
              <a:tblGrid>
                <a:gridCol w="6224075"/>
                <a:gridCol w="5400125"/>
              </a:tblGrid>
              <a:tr h="679375">
                <a:tc>
                  <a:txBody>
                    <a:bodyPr/>
                    <a:lstStyle/>
                    <a:p>
                      <a:pPr indent="0" lvl="0" marL="0" marR="0" rtl="0" algn="ctr">
                        <a:lnSpc>
                          <a:spcPct val="128375"/>
                        </a:lnSpc>
                        <a:spcBef>
                          <a:spcPts val="0"/>
                        </a:spcBef>
                        <a:spcAft>
                          <a:spcPts val="0"/>
                        </a:spcAft>
                        <a:buNone/>
                      </a:pPr>
                      <a:r>
                        <a:rPr b="1" lang="en-US" sz="2400" u="none" cap="none" strike="noStrike">
                          <a:solidFill>
                            <a:srgbClr val="FFFFFF"/>
                          </a:solidFill>
                          <a:latin typeface="Garamond"/>
                          <a:ea typeface="Garamond"/>
                          <a:cs typeface="Garamond"/>
                          <a:sym typeface="Garamond"/>
                        </a:rPr>
                        <a:t>Data requirement</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solidFill>
                      <a:srgbClr val="A31A2A"/>
                    </a:solidFill>
                  </a:tcPr>
                </a:tc>
                <a:tc>
                  <a:txBody>
                    <a:bodyPr/>
                    <a:lstStyle/>
                    <a:p>
                      <a:pPr indent="0" lvl="0" marL="0" marR="0" rtl="0" algn="ctr">
                        <a:lnSpc>
                          <a:spcPct val="128375"/>
                        </a:lnSpc>
                        <a:spcBef>
                          <a:spcPts val="0"/>
                        </a:spcBef>
                        <a:spcAft>
                          <a:spcPts val="0"/>
                        </a:spcAft>
                        <a:buNone/>
                      </a:pPr>
                      <a:r>
                        <a:rPr b="1" lang="en-US" sz="2400" u="none" cap="none" strike="noStrike">
                          <a:solidFill>
                            <a:srgbClr val="FFFFFF"/>
                          </a:solidFill>
                          <a:latin typeface="Garamond"/>
                          <a:ea typeface="Garamond"/>
                          <a:cs typeface="Garamond"/>
                          <a:sym typeface="Garamond"/>
                        </a:rPr>
                        <a:t>To be verified</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solidFill>
                      <a:srgbClr val="A31A2A"/>
                    </a:solidFill>
                  </a:tcPr>
                </a:tc>
              </a:tr>
              <a:tr h="63915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Biodigester ID</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biodigester ID unique?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63915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Biodigester model</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rowSpan="2">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biodigester model eligible?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63915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Biodigester size (m3) </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vMerge="1"/>
              </a:tr>
              <a:tr h="103685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Installation date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biodigester installed after the loan agreement date?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63915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Beneficiary first name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rowSpan="3">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beneficiary (or another member of the household) the borrower of the loan?</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63915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Beneficiary last name</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vMerge="1"/>
              </a:tr>
              <a:tr h="63915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Beneficiary sex</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vMerge="1"/>
              </a:tr>
              <a:tr h="1030275">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Address of beneficiary (description of location, e.g. neighbourhood, town, village, and sub county)</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location of the biodigester installation provided? </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639150">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GPS coordinates </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 </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r h="1030275">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Phone number of beneficiary</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c>
                  <a:txBody>
                    <a:bodyPr/>
                    <a:lstStyle/>
                    <a:p>
                      <a:pPr indent="0" lvl="0" marL="0" marR="0" rtl="0" algn="just">
                        <a:lnSpc>
                          <a:spcPct val="128375"/>
                        </a:lnSpc>
                        <a:spcBef>
                          <a:spcPts val="0"/>
                        </a:spcBef>
                        <a:spcAft>
                          <a:spcPts val="0"/>
                        </a:spcAft>
                        <a:buNone/>
                      </a:pPr>
                      <a:r>
                        <a:rPr lang="en-US" sz="2400" u="none" cap="none" strike="noStrike">
                          <a:solidFill>
                            <a:srgbClr val="000000"/>
                          </a:solidFill>
                          <a:latin typeface="Garamond"/>
                          <a:ea typeface="Garamond"/>
                          <a:cs typeface="Garamond"/>
                          <a:sym typeface="Garamond"/>
                        </a:rPr>
                        <a:t>Is the phone number of the beneficiary (or representative) provided? </a:t>
                      </a:r>
                      <a:endParaRPr sz="1100" u="none" cap="none" strike="noStrike"/>
                    </a:p>
                  </a:txBody>
                  <a:tcPr marT="68575" marB="68575" marR="68575" marL="68575" anchor="ctr">
                    <a:lnL cap="flat" cmpd="sng" w="12700">
                      <a:solidFill>
                        <a:srgbClr val="A31A2A"/>
                      </a:solidFill>
                      <a:prstDash val="solid"/>
                      <a:round/>
                      <a:headEnd len="sm" w="sm" type="none"/>
                      <a:tailEnd len="sm" w="sm" type="none"/>
                    </a:lnL>
                    <a:lnR cap="flat" cmpd="sng" w="12700">
                      <a:solidFill>
                        <a:srgbClr val="A31A2A"/>
                      </a:solidFill>
                      <a:prstDash val="solid"/>
                      <a:round/>
                      <a:headEnd len="sm" w="sm" type="none"/>
                      <a:tailEnd len="sm" w="sm" type="none"/>
                    </a:lnR>
                    <a:lnT cap="flat" cmpd="sng" w="12700">
                      <a:solidFill>
                        <a:srgbClr val="A31A2A"/>
                      </a:solidFill>
                      <a:prstDash val="solid"/>
                      <a:round/>
                      <a:headEnd len="sm" w="sm" type="none"/>
                      <a:tailEnd len="sm" w="sm" type="none"/>
                    </a:lnT>
                    <a:lnB cap="flat" cmpd="sng" w="12700">
                      <a:solidFill>
                        <a:srgbClr val="A31A2A"/>
                      </a:solidFill>
                      <a:prstDash val="solid"/>
                      <a:round/>
                      <a:headEnd len="sm" w="sm" type="none"/>
                      <a:tailEnd len="sm" w="sm" type="none"/>
                    </a:lnB>
                  </a:tcPr>
                </a:tc>
              </a:tr>
            </a:tbl>
          </a:graphicData>
        </a:graphic>
      </p:graphicFrame>
      <p:sp>
        <p:nvSpPr>
          <p:cNvPr id="1405" name="Google Shape;1405;p34"/>
          <p:cNvSpPr txBox="1"/>
          <p:nvPr/>
        </p:nvSpPr>
        <p:spPr>
          <a:xfrm>
            <a:off x="1205904" y="925407"/>
            <a:ext cx="10006149" cy="462558"/>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700">
                <a:solidFill>
                  <a:srgbClr val="000000"/>
                </a:solidFill>
                <a:latin typeface="Garamond"/>
                <a:ea typeface="Garamond"/>
                <a:cs typeface="Garamond"/>
                <a:sym typeface="Garamond"/>
              </a:rPr>
              <a:t>Minimum data requirements for phase 2 verification are as follows;</a:t>
            </a:r>
            <a:endParaRPr/>
          </a:p>
        </p:txBody>
      </p:sp>
      <p:sp>
        <p:nvSpPr>
          <p:cNvPr id="1406" name="Google Shape;1406;p34"/>
          <p:cNvSpPr/>
          <p:nvPr/>
        </p:nvSpPr>
        <p:spPr>
          <a:xfrm>
            <a:off x="12734403" y="3004273"/>
            <a:ext cx="5203846" cy="860068"/>
          </a:xfrm>
          <a:custGeom>
            <a:rect b="b" l="l" r="r" t="t"/>
            <a:pathLst>
              <a:path extrusionOk="0" h="1399738" w="8469122">
                <a:moveTo>
                  <a:pt x="0" y="0"/>
                </a:moveTo>
                <a:lnTo>
                  <a:pt x="8469122" y="0"/>
                </a:lnTo>
                <a:lnTo>
                  <a:pt x="8469122" y="1399738"/>
                </a:lnTo>
                <a:lnTo>
                  <a:pt x="0" y="1399738"/>
                </a:lnTo>
                <a:close/>
              </a:path>
            </a:pathLst>
          </a:custGeom>
          <a:solidFill>
            <a:srgbClr val="3D67B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07" name="Google Shape;1407;p34"/>
          <p:cNvGrpSpPr/>
          <p:nvPr/>
        </p:nvGrpSpPr>
        <p:grpSpPr>
          <a:xfrm>
            <a:off x="12728550" y="2998639"/>
            <a:ext cx="5215529" cy="896482"/>
            <a:chOff x="0" y="0"/>
            <a:chExt cx="8488136" cy="1459001"/>
          </a:xfrm>
        </p:grpSpPr>
        <p:sp>
          <p:nvSpPr>
            <p:cNvPr id="1408" name="Google Shape;1408;p34"/>
            <p:cNvSpPr/>
            <p:nvPr/>
          </p:nvSpPr>
          <p:spPr>
            <a:xfrm>
              <a:off x="0" y="0"/>
              <a:ext cx="8488136" cy="1459001"/>
            </a:xfrm>
            <a:custGeom>
              <a:rect b="b" l="l" r="r" t="t"/>
              <a:pathLst>
                <a:path extrusionOk="0" h="1459001" w="8488136">
                  <a:moveTo>
                    <a:pt x="0" y="0"/>
                  </a:moveTo>
                  <a:lnTo>
                    <a:pt x="8488136" y="0"/>
                  </a:lnTo>
                  <a:lnTo>
                    <a:pt x="8488136" y="1459001"/>
                  </a:lnTo>
                  <a:lnTo>
                    <a:pt x="0" y="1459001"/>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09" name="Google Shape;1409;p34"/>
            <p:cNvSpPr txBox="1"/>
            <p:nvPr/>
          </p:nvSpPr>
          <p:spPr>
            <a:xfrm>
              <a:off x="0" y="28575"/>
              <a:ext cx="8488136" cy="143042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700">
                  <a:solidFill>
                    <a:srgbClr val="FFFFFF"/>
                  </a:solidFill>
                  <a:latin typeface="Garamond"/>
                  <a:ea typeface="Garamond"/>
                  <a:cs typeface="Garamond"/>
                  <a:sym typeface="Garamond"/>
                </a:rPr>
                <a:t>Additional requirements for fixed dome digesters</a:t>
              </a:r>
              <a:endParaRPr/>
            </a:p>
          </p:txBody>
        </p:sp>
      </p:grpSp>
      <p:sp>
        <p:nvSpPr>
          <p:cNvPr id="1410" name="Google Shape;1410;p34"/>
          <p:cNvSpPr/>
          <p:nvPr/>
        </p:nvSpPr>
        <p:spPr>
          <a:xfrm>
            <a:off x="12736943" y="3864311"/>
            <a:ext cx="1732925" cy="1806080"/>
          </a:xfrm>
          <a:custGeom>
            <a:rect b="b" l="l" r="r" t="t"/>
            <a:pathLst>
              <a:path extrusionOk="0" h="2939348" w="2820289">
                <a:moveTo>
                  <a:pt x="0" y="0"/>
                </a:moveTo>
                <a:lnTo>
                  <a:pt x="2820289" y="0"/>
                </a:lnTo>
                <a:lnTo>
                  <a:pt x="2820289" y="2939348"/>
                </a:lnTo>
                <a:lnTo>
                  <a:pt x="0" y="2939348"/>
                </a:ln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11" name="Google Shape;1411;p34"/>
          <p:cNvGrpSpPr/>
          <p:nvPr/>
        </p:nvGrpSpPr>
        <p:grpSpPr>
          <a:xfrm>
            <a:off x="12731091" y="3858676"/>
            <a:ext cx="1744618" cy="1817348"/>
            <a:chOff x="0" y="0"/>
            <a:chExt cx="2839320" cy="2957686"/>
          </a:xfrm>
        </p:grpSpPr>
        <p:sp>
          <p:nvSpPr>
            <p:cNvPr id="1412" name="Google Shape;1412;p34"/>
            <p:cNvSpPr/>
            <p:nvPr/>
          </p:nvSpPr>
          <p:spPr>
            <a:xfrm>
              <a:off x="0" y="0"/>
              <a:ext cx="2839320" cy="2957686"/>
            </a:xfrm>
            <a:custGeom>
              <a:rect b="b" l="l" r="r" t="t"/>
              <a:pathLst>
                <a:path extrusionOk="0" h="2957686" w="2839320">
                  <a:moveTo>
                    <a:pt x="0" y="0"/>
                  </a:moveTo>
                  <a:lnTo>
                    <a:pt x="2839320" y="0"/>
                  </a:lnTo>
                  <a:lnTo>
                    <a:pt x="2839320" y="2957686"/>
                  </a:lnTo>
                  <a:lnTo>
                    <a:pt x="0" y="295768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13" name="Google Shape;1413;p34"/>
            <p:cNvSpPr txBox="1"/>
            <p:nvPr/>
          </p:nvSpPr>
          <p:spPr>
            <a:xfrm>
              <a:off x="0" y="28575"/>
              <a:ext cx="2839320" cy="2929111"/>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700">
                  <a:solidFill>
                    <a:srgbClr val="FFFFFF"/>
                  </a:solidFill>
                  <a:latin typeface="Garamond"/>
                  <a:ea typeface="Garamond"/>
                  <a:cs typeface="Garamond"/>
                  <a:sym typeface="Garamond"/>
                </a:rPr>
                <a:t>Bill of Quantities</a:t>
              </a:r>
              <a:endParaRPr/>
            </a:p>
          </p:txBody>
        </p:sp>
      </p:grpSp>
      <p:sp>
        <p:nvSpPr>
          <p:cNvPr id="1414" name="Google Shape;1414;p34"/>
          <p:cNvSpPr/>
          <p:nvPr/>
        </p:nvSpPr>
        <p:spPr>
          <a:xfrm>
            <a:off x="14469857" y="3864311"/>
            <a:ext cx="1732925" cy="1806080"/>
          </a:xfrm>
          <a:custGeom>
            <a:rect b="b" l="l" r="r" t="t"/>
            <a:pathLst>
              <a:path extrusionOk="0" h="2939348" w="2820289">
                <a:moveTo>
                  <a:pt x="0" y="0"/>
                </a:moveTo>
                <a:lnTo>
                  <a:pt x="2820289" y="0"/>
                </a:lnTo>
                <a:lnTo>
                  <a:pt x="2820289" y="2939348"/>
                </a:lnTo>
                <a:lnTo>
                  <a:pt x="0" y="2939348"/>
                </a:ln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15" name="Google Shape;1415;p34"/>
          <p:cNvGrpSpPr/>
          <p:nvPr/>
        </p:nvGrpSpPr>
        <p:grpSpPr>
          <a:xfrm>
            <a:off x="14464005" y="3858676"/>
            <a:ext cx="1744618" cy="1817348"/>
            <a:chOff x="0" y="0"/>
            <a:chExt cx="2839320" cy="2957686"/>
          </a:xfrm>
        </p:grpSpPr>
        <p:sp>
          <p:nvSpPr>
            <p:cNvPr id="1416" name="Google Shape;1416;p34"/>
            <p:cNvSpPr/>
            <p:nvPr/>
          </p:nvSpPr>
          <p:spPr>
            <a:xfrm>
              <a:off x="0" y="0"/>
              <a:ext cx="2839320" cy="2957686"/>
            </a:xfrm>
            <a:custGeom>
              <a:rect b="b" l="l" r="r" t="t"/>
              <a:pathLst>
                <a:path extrusionOk="0" h="2957686" w="2839320">
                  <a:moveTo>
                    <a:pt x="0" y="0"/>
                  </a:moveTo>
                  <a:lnTo>
                    <a:pt x="2839320" y="0"/>
                  </a:lnTo>
                  <a:lnTo>
                    <a:pt x="2839320" y="2957686"/>
                  </a:lnTo>
                  <a:lnTo>
                    <a:pt x="0" y="295768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17" name="Google Shape;1417;p34"/>
            <p:cNvSpPr txBox="1"/>
            <p:nvPr/>
          </p:nvSpPr>
          <p:spPr>
            <a:xfrm>
              <a:off x="0" y="28575"/>
              <a:ext cx="2839320" cy="2929111"/>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700">
                  <a:solidFill>
                    <a:srgbClr val="FFFFFF"/>
                  </a:solidFill>
                  <a:latin typeface="Garamond"/>
                  <a:ea typeface="Garamond"/>
                  <a:cs typeface="Garamond"/>
                  <a:sym typeface="Garamond"/>
                </a:rPr>
                <a:t>Contract</a:t>
              </a:r>
              <a:endParaRPr/>
            </a:p>
          </p:txBody>
        </p:sp>
      </p:grpSp>
      <p:sp>
        <p:nvSpPr>
          <p:cNvPr id="1418" name="Google Shape;1418;p34"/>
          <p:cNvSpPr/>
          <p:nvPr/>
        </p:nvSpPr>
        <p:spPr>
          <a:xfrm>
            <a:off x="16202771" y="3864311"/>
            <a:ext cx="1732925" cy="1806080"/>
          </a:xfrm>
          <a:custGeom>
            <a:rect b="b" l="l" r="r" t="t"/>
            <a:pathLst>
              <a:path extrusionOk="0" h="2939348" w="2820289">
                <a:moveTo>
                  <a:pt x="0" y="0"/>
                </a:moveTo>
                <a:lnTo>
                  <a:pt x="2820289" y="0"/>
                </a:lnTo>
                <a:lnTo>
                  <a:pt x="2820289" y="2939348"/>
                </a:lnTo>
                <a:lnTo>
                  <a:pt x="0" y="2939348"/>
                </a:lnTo>
                <a:close/>
              </a:path>
            </a:pathLst>
          </a:custGeom>
          <a:solidFill>
            <a:srgbClr val="447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19" name="Google Shape;1419;p34"/>
          <p:cNvGrpSpPr/>
          <p:nvPr/>
        </p:nvGrpSpPr>
        <p:grpSpPr>
          <a:xfrm>
            <a:off x="16196919" y="3858676"/>
            <a:ext cx="1744618" cy="1817348"/>
            <a:chOff x="0" y="0"/>
            <a:chExt cx="2839320" cy="2957686"/>
          </a:xfrm>
        </p:grpSpPr>
        <p:sp>
          <p:nvSpPr>
            <p:cNvPr id="1420" name="Google Shape;1420;p34"/>
            <p:cNvSpPr/>
            <p:nvPr/>
          </p:nvSpPr>
          <p:spPr>
            <a:xfrm>
              <a:off x="0" y="0"/>
              <a:ext cx="2839320" cy="2957686"/>
            </a:xfrm>
            <a:custGeom>
              <a:rect b="b" l="l" r="r" t="t"/>
              <a:pathLst>
                <a:path extrusionOk="0" h="2957686" w="2839320">
                  <a:moveTo>
                    <a:pt x="0" y="0"/>
                  </a:moveTo>
                  <a:lnTo>
                    <a:pt x="2839320" y="0"/>
                  </a:lnTo>
                  <a:lnTo>
                    <a:pt x="2839320" y="2957686"/>
                  </a:lnTo>
                  <a:lnTo>
                    <a:pt x="0" y="295768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21" name="Google Shape;1421;p34"/>
            <p:cNvSpPr txBox="1"/>
            <p:nvPr/>
          </p:nvSpPr>
          <p:spPr>
            <a:xfrm>
              <a:off x="0" y="28575"/>
              <a:ext cx="2839320" cy="2929111"/>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700">
                  <a:solidFill>
                    <a:srgbClr val="FFFFFF"/>
                  </a:solidFill>
                  <a:latin typeface="Garamond"/>
                  <a:ea typeface="Garamond"/>
                  <a:cs typeface="Garamond"/>
                  <a:sym typeface="Garamond"/>
                </a:rPr>
                <a:t>Commissioning certificate</a:t>
              </a:r>
              <a:endParaRPr/>
            </a:p>
          </p:txBody>
        </p:sp>
      </p:grpSp>
      <p:sp>
        <p:nvSpPr>
          <p:cNvPr id="1422" name="Google Shape;1422;p34"/>
          <p:cNvSpPr/>
          <p:nvPr/>
        </p:nvSpPr>
        <p:spPr>
          <a:xfrm>
            <a:off x="12734403" y="5670389"/>
            <a:ext cx="5203846" cy="200668"/>
          </a:xfrm>
          <a:custGeom>
            <a:rect b="b" l="l" r="r" t="t"/>
            <a:pathLst>
              <a:path extrusionOk="0" h="326581" w="8469122">
                <a:moveTo>
                  <a:pt x="0" y="0"/>
                </a:moveTo>
                <a:lnTo>
                  <a:pt x="8469122" y="0"/>
                </a:lnTo>
                <a:lnTo>
                  <a:pt x="8469122" y="326581"/>
                </a:lnTo>
                <a:lnTo>
                  <a:pt x="0" y="326581"/>
                </a:lnTo>
                <a:close/>
              </a:path>
            </a:pathLst>
          </a:custGeom>
          <a:solidFill>
            <a:srgbClr val="3D67B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23" name="Google Shape;1423;p34"/>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1" name="Shape 1431"/>
        <p:cNvGrpSpPr/>
        <p:nvPr/>
      </p:nvGrpSpPr>
      <p:grpSpPr>
        <a:xfrm>
          <a:off x="0" y="0"/>
          <a:ext cx="0" cy="0"/>
          <a:chOff x="0" y="0"/>
          <a:chExt cx="0" cy="0"/>
        </a:xfrm>
      </p:grpSpPr>
      <p:grpSp>
        <p:nvGrpSpPr>
          <p:cNvPr id="1432" name="Google Shape;1432;p35"/>
          <p:cNvGrpSpPr/>
          <p:nvPr/>
        </p:nvGrpSpPr>
        <p:grpSpPr>
          <a:xfrm>
            <a:off x="595430" y="334872"/>
            <a:ext cx="15773400" cy="958824"/>
            <a:chOff x="0" y="0"/>
            <a:chExt cx="21031200" cy="1278432"/>
          </a:xfrm>
        </p:grpSpPr>
        <p:sp>
          <p:nvSpPr>
            <p:cNvPr id="1433" name="Google Shape;1433;p35"/>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4" name="Google Shape;1434;p35"/>
            <p:cNvSpPr txBox="1"/>
            <p:nvPr/>
          </p:nvSpPr>
          <p:spPr>
            <a:xfrm>
              <a:off x="0" y="19050"/>
              <a:ext cx="21031200" cy="125938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000">
                  <a:solidFill>
                    <a:srgbClr val="AA1918"/>
                  </a:solidFill>
                  <a:latin typeface="Garamond"/>
                  <a:ea typeface="Garamond"/>
                  <a:cs typeface="Garamond"/>
                  <a:sym typeface="Garamond"/>
                </a:rPr>
                <a:t>ADDITIONAL SUPPORT TO FIs BASED ON THE PILOT PHASE LEARNINGS</a:t>
              </a:r>
              <a:endParaRPr/>
            </a:p>
          </p:txBody>
        </p:sp>
      </p:grpSp>
      <p:grpSp>
        <p:nvGrpSpPr>
          <p:cNvPr id="1435" name="Google Shape;1435;p35"/>
          <p:cNvGrpSpPr/>
          <p:nvPr/>
        </p:nvGrpSpPr>
        <p:grpSpPr>
          <a:xfrm>
            <a:off x="12915900" y="9505950"/>
            <a:ext cx="4114800" cy="576225"/>
            <a:chOff x="0" y="-38100"/>
            <a:chExt cx="5486400" cy="768300"/>
          </a:xfrm>
        </p:grpSpPr>
        <p:sp>
          <p:nvSpPr>
            <p:cNvPr id="1436" name="Google Shape;1436;p35"/>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7" name="Google Shape;1437;p35"/>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35</a:t>
              </a:r>
              <a:endParaRPr/>
            </a:p>
          </p:txBody>
        </p:sp>
      </p:grpSp>
      <p:grpSp>
        <p:nvGrpSpPr>
          <p:cNvPr id="1438" name="Google Shape;1438;p35"/>
          <p:cNvGrpSpPr/>
          <p:nvPr/>
        </p:nvGrpSpPr>
        <p:grpSpPr>
          <a:xfrm>
            <a:off x="-28575" y="7335"/>
            <a:ext cx="734568" cy="10289191"/>
            <a:chOff x="0" y="0"/>
            <a:chExt cx="979424" cy="13718921"/>
          </a:xfrm>
        </p:grpSpPr>
        <p:sp>
          <p:nvSpPr>
            <p:cNvPr id="1439" name="Google Shape;1439;p35"/>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40" name="Google Shape;1440;p35"/>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441" name="Google Shape;1441;p35"/>
          <p:cNvSpPr/>
          <p:nvPr/>
        </p:nvSpPr>
        <p:spPr>
          <a:xfrm>
            <a:off x="1004208" y="2516306"/>
            <a:ext cx="4236244"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5B9BD5">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42" name="Google Shape;1442;p35"/>
          <p:cNvGrpSpPr/>
          <p:nvPr/>
        </p:nvGrpSpPr>
        <p:grpSpPr>
          <a:xfrm>
            <a:off x="1617452" y="3129560"/>
            <a:ext cx="3009789" cy="3009840"/>
            <a:chOff x="0" y="0"/>
            <a:chExt cx="4013052" cy="4013120"/>
          </a:xfrm>
        </p:grpSpPr>
        <p:sp>
          <p:nvSpPr>
            <p:cNvPr id="1443" name="Google Shape;1443;p35"/>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44" name="Google Shape;1444;p35"/>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One on one financial institution trainings</a:t>
              </a:r>
              <a:endParaRPr/>
            </a:p>
          </p:txBody>
        </p:sp>
      </p:grpSp>
      <p:sp>
        <p:nvSpPr>
          <p:cNvPr id="1445" name="Google Shape;1445;p35"/>
          <p:cNvSpPr/>
          <p:nvPr/>
        </p:nvSpPr>
        <p:spPr>
          <a:xfrm>
            <a:off x="5344020" y="2516306"/>
            <a:ext cx="4236244"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5ACA49">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46" name="Google Shape;1446;p35"/>
          <p:cNvGrpSpPr/>
          <p:nvPr/>
        </p:nvGrpSpPr>
        <p:grpSpPr>
          <a:xfrm>
            <a:off x="5957264" y="3129560"/>
            <a:ext cx="3009789" cy="3009840"/>
            <a:chOff x="0" y="0"/>
            <a:chExt cx="4013052" cy="4013120"/>
          </a:xfrm>
        </p:grpSpPr>
        <p:sp>
          <p:nvSpPr>
            <p:cNvPr id="1447" name="Google Shape;1447;p35"/>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48" name="Google Shape;1448;p35"/>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latin typeface="Garamond"/>
                  <a:ea typeface="Garamond"/>
                  <a:cs typeface="Garamond"/>
                  <a:sym typeface="Garamond"/>
                </a:rPr>
                <a:t>Africa Bioenergy Programs Limited [</a:t>
              </a:r>
              <a:r>
                <a:rPr b="1" lang="en-US" sz="2700">
                  <a:solidFill>
                    <a:srgbClr val="000000"/>
                  </a:solidFill>
                  <a:latin typeface="Garamond"/>
                  <a:ea typeface="Garamond"/>
                  <a:cs typeface="Garamond"/>
                  <a:sym typeface="Garamond"/>
                </a:rPr>
                <a:t>ABPL ]Training sessions</a:t>
              </a:r>
              <a:endParaRPr/>
            </a:p>
          </p:txBody>
        </p:sp>
      </p:grpSp>
      <p:sp>
        <p:nvSpPr>
          <p:cNvPr id="1449" name="Google Shape;1449;p35"/>
          <p:cNvSpPr/>
          <p:nvPr/>
        </p:nvSpPr>
        <p:spPr>
          <a:xfrm>
            <a:off x="8126308" y="6246709"/>
            <a:ext cx="3009789" cy="300984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0" name="Google Shape;1450;p35"/>
          <p:cNvSpPr/>
          <p:nvPr/>
        </p:nvSpPr>
        <p:spPr>
          <a:xfrm>
            <a:off x="9683834" y="2516306"/>
            <a:ext cx="4236244"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BF76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51" name="Google Shape;1451;p35"/>
          <p:cNvGrpSpPr/>
          <p:nvPr/>
        </p:nvGrpSpPr>
        <p:grpSpPr>
          <a:xfrm>
            <a:off x="10297078" y="3129560"/>
            <a:ext cx="3009789" cy="3009840"/>
            <a:chOff x="0" y="0"/>
            <a:chExt cx="4013052" cy="4013120"/>
          </a:xfrm>
        </p:grpSpPr>
        <p:sp>
          <p:nvSpPr>
            <p:cNvPr id="1452" name="Google Shape;1452;p35"/>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3" name="Google Shape;1453;p35"/>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Additional marketing support to the financial institutions</a:t>
              </a:r>
              <a:endParaRPr/>
            </a:p>
          </p:txBody>
        </p:sp>
      </p:grpSp>
      <p:sp>
        <p:nvSpPr>
          <p:cNvPr id="1454" name="Google Shape;1454;p35"/>
          <p:cNvSpPr/>
          <p:nvPr/>
        </p:nvSpPr>
        <p:spPr>
          <a:xfrm>
            <a:off x="14023647" y="2516306"/>
            <a:ext cx="4236244" cy="4236339"/>
          </a:xfrm>
          <a:custGeom>
            <a:rect b="b" l="l" r="r" t="t"/>
            <a:pathLst>
              <a:path extrusionOk="0" h="5648452" w="5648325">
                <a:moveTo>
                  <a:pt x="0" y="2824226"/>
                </a:moveTo>
                <a:cubicBezTo>
                  <a:pt x="0" y="1264412"/>
                  <a:pt x="1264412" y="0"/>
                  <a:pt x="2824226" y="0"/>
                </a:cubicBezTo>
                <a:cubicBezTo>
                  <a:pt x="4384040" y="0"/>
                  <a:pt x="5648325" y="1264412"/>
                  <a:pt x="5648325" y="2824226"/>
                </a:cubicBezTo>
                <a:cubicBezTo>
                  <a:pt x="5648325" y="4384040"/>
                  <a:pt x="4383913" y="5648452"/>
                  <a:pt x="2824226" y="5648452"/>
                </a:cubicBezTo>
                <a:cubicBezTo>
                  <a:pt x="1264539" y="5648452"/>
                  <a:pt x="0" y="4384040"/>
                  <a:pt x="0" y="2824226"/>
                </a:cubicBezTo>
                <a:close/>
              </a:path>
            </a:pathLst>
          </a:custGeom>
          <a:solidFill>
            <a:srgbClr val="9C47AD">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55" name="Google Shape;1455;p35"/>
          <p:cNvGrpSpPr/>
          <p:nvPr/>
        </p:nvGrpSpPr>
        <p:grpSpPr>
          <a:xfrm>
            <a:off x="14636891" y="3129560"/>
            <a:ext cx="3009789" cy="3009840"/>
            <a:chOff x="0" y="0"/>
            <a:chExt cx="4013052" cy="4013120"/>
          </a:xfrm>
        </p:grpSpPr>
        <p:sp>
          <p:nvSpPr>
            <p:cNvPr id="1456" name="Google Shape;1456;p35"/>
            <p:cNvSpPr/>
            <p:nvPr/>
          </p:nvSpPr>
          <p:spPr>
            <a:xfrm>
              <a:off x="0" y="0"/>
              <a:ext cx="4013052" cy="4013120"/>
            </a:xfrm>
            <a:custGeom>
              <a:rect b="b" l="l" r="r" t="t"/>
              <a:pathLst>
                <a:path extrusionOk="0" h="4013120" w="4013052">
                  <a:moveTo>
                    <a:pt x="0" y="0"/>
                  </a:moveTo>
                  <a:lnTo>
                    <a:pt x="4013052" y="0"/>
                  </a:lnTo>
                  <a:lnTo>
                    <a:pt x="4013052" y="4013120"/>
                  </a:lnTo>
                  <a:lnTo>
                    <a:pt x="0" y="40131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7" name="Google Shape;1457;p35"/>
            <p:cNvSpPr txBox="1"/>
            <p:nvPr/>
          </p:nvSpPr>
          <p:spPr>
            <a:xfrm>
              <a:off x="0" y="28575"/>
              <a:ext cx="4013052" cy="398454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Updated ABC Website </a:t>
              </a:r>
              <a:endParaRPr/>
            </a:p>
          </p:txBody>
        </p:sp>
      </p:grpSp>
      <p:sp>
        <p:nvSpPr>
          <p:cNvPr id="1458" name="Google Shape;1458;p35"/>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6" name="Shape 1466"/>
        <p:cNvGrpSpPr/>
        <p:nvPr/>
      </p:nvGrpSpPr>
      <p:grpSpPr>
        <a:xfrm>
          <a:off x="0" y="0"/>
          <a:ext cx="0" cy="0"/>
          <a:chOff x="0" y="0"/>
          <a:chExt cx="0" cy="0"/>
        </a:xfrm>
      </p:grpSpPr>
      <p:sp>
        <p:nvSpPr>
          <p:cNvPr id="1467" name="Google Shape;1467;p36"/>
          <p:cNvSpPr txBox="1"/>
          <p:nvPr/>
        </p:nvSpPr>
        <p:spPr>
          <a:xfrm>
            <a:off x="7540733" y="8624208"/>
            <a:ext cx="4034118" cy="936538"/>
          </a:xfrm>
          <a:prstGeom prst="rect">
            <a:avLst/>
          </a:prstGeom>
          <a:noFill/>
          <a:ln>
            <a:noFill/>
          </a:ln>
        </p:spPr>
        <p:txBody>
          <a:bodyPr anchorCtr="0" anchor="t" bIns="0" lIns="0" spcFirstLastPara="1" rIns="0" wrap="square" tIns="0">
            <a:spAutoFit/>
          </a:bodyPr>
          <a:lstStyle/>
          <a:p>
            <a:pPr indent="0" lvl="0" marL="0" marR="0" rtl="0" algn="ctr">
              <a:lnSpc>
                <a:spcPct val="135442"/>
              </a:lnSpc>
              <a:spcBef>
                <a:spcPts val="0"/>
              </a:spcBef>
              <a:spcAft>
                <a:spcPts val="0"/>
              </a:spcAft>
              <a:buNone/>
            </a:pPr>
            <a:r>
              <a:rPr b="1" lang="en-US" sz="3177">
                <a:solidFill>
                  <a:srgbClr val="AA1918"/>
                </a:solidFill>
                <a:latin typeface="Garamond"/>
                <a:ea typeface="Garamond"/>
                <a:cs typeface="Garamond"/>
                <a:sym typeface="Garamond"/>
              </a:rPr>
              <a:t>CONTACT:</a:t>
            </a:r>
            <a:endParaRPr/>
          </a:p>
          <a:p>
            <a:pPr indent="0" lvl="0" marL="0" marR="0" rtl="0" algn="ctr">
              <a:lnSpc>
                <a:spcPct val="158215"/>
              </a:lnSpc>
              <a:spcBef>
                <a:spcPts val="0"/>
              </a:spcBef>
              <a:spcAft>
                <a:spcPts val="0"/>
              </a:spcAft>
              <a:buNone/>
            </a:pPr>
            <a:r>
              <a:rPr lang="en-US" sz="2118">
                <a:solidFill>
                  <a:srgbClr val="54678D"/>
                </a:solidFill>
                <a:latin typeface="Garamond"/>
                <a:ea typeface="Garamond"/>
                <a:cs typeface="Garamond"/>
                <a:sym typeface="Garamond"/>
              </a:rPr>
              <a:t>Private Equity Support</a:t>
            </a:r>
            <a:endParaRPr/>
          </a:p>
        </p:txBody>
      </p:sp>
      <p:sp>
        <p:nvSpPr>
          <p:cNvPr id="1468" name="Google Shape;1468;p36"/>
          <p:cNvSpPr txBox="1"/>
          <p:nvPr/>
        </p:nvSpPr>
        <p:spPr>
          <a:xfrm>
            <a:off x="12304899" y="9577934"/>
            <a:ext cx="4425939" cy="485775"/>
          </a:xfrm>
          <a:prstGeom prst="rect">
            <a:avLst/>
          </a:prstGeom>
          <a:noFill/>
          <a:ln>
            <a:noFill/>
          </a:ln>
        </p:spPr>
        <p:txBody>
          <a:bodyPr anchorCtr="0" anchor="t" bIns="0" lIns="0" spcFirstLastPara="1" rIns="0" wrap="square" tIns="0">
            <a:spAutoFit/>
          </a:bodyPr>
          <a:lstStyle/>
          <a:p>
            <a:pPr indent="0" lvl="0" marL="0" marR="0" rtl="0" algn="l">
              <a:lnSpc>
                <a:spcPct val="120025"/>
              </a:lnSpc>
              <a:spcBef>
                <a:spcPts val="0"/>
              </a:spcBef>
              <a:spcAft>
                <a:spcPts val="0"/>
              </a:spcAft>
              <a:buNone/>
            </a:pPr>
            <a:r>
              <a:rPr lang="en-US" sz="1588">
                <a:solidFill>
                  <a:srgbClr val="54678D"/>
                </a:solidFill>
                <a:latin typeface="Garamond"/>
                <a:ea typeface="Garamond"/>
                <a:cs typeface="Garamond"/>
                <a:sym typeface="Garamond"/>
              </a:rPr>
              <a:t>E mail: </a:t>
            </a:r>
            <a:r>
              <a:rPr lang="en-US" sz="1588" u="sng">
                <a:solidFill>
                  <a:srgbClr val="54678D"/>
                </a:solidFill>
                <a:latin typeface="Garamond"/>
                <a:ea typeface="Garamond"/>
                <a:cs typeface="Garamond"/>
                <a:sym typeface="Garamond"/>
              </a:rPr>
              <a:t>abc</a:t>
            </a:r>
            <a:r>
              <a:rPr lang="en-US" sz="1588" u="sng">
                <a:solidFill>
                  <a:srgbClr val="54678D"/>
                </a:solidFill>
                <a:latin typeface="Garamond"/>
                <a:ea typeface="Garamond"/>
                <a:cs typeface="Garamond"/>
                <a:sym typeface="Garamond"/>
                <a:hlinkClick r:id="rId3">
                  <a:extLst>
                    <a:ext uri="{A12FA001-AC4F-418D-AE19-62706E023703}">
                      <ahyp:hlinkClr val="tx"/>
                    </a:ext>
                  </a:extLst>
                </a:hlinkClick>
              </a:rPr>
              <a:t>@privateequity-support.com </a:t>
            </a:r>
            <a:r>
              <a:rPr lang="en-US" sz="1588">
                <a:solidFill>
                  <a:srgbClr val="54678D"/>
                </a:solidFill>
                <a:latin typeface="Garamond"/>
                <a:ea typeface="Garamond"/>
                <a:cs typeface="Garamond"/>
                <a:sym typeface="Garamond"/>
              </a:rPr>
              <a:t> Website: </a:t>
            </a:r>
            <a:r>
              <a:rPr lang="en-US" sz="1588" u="sng">
                <a:solidFill>
                  <a:srgbClr val="54678D"/>
                </a:solidFill>
                <a:latin typeface="Garamond"/>
                <a:ea typeface="Garamond"/>
                <a:cs typeface="Garamond"/>
                <a:sym typeface="Garamond"/>
                <a:hlinkClick r:id="rId4">
                  <a:extLst>
                    <a:ext uri="{A12FA001-AC4F-418D-AE19-62706E023703}">
                      <ahyp:hlinkClr val="tx"/>
                    </a:ext>
                  </a:extLst>
                </a:hlinkClick>
              </a:rPr>
              <a:t>www.privateequity-support.com</a:t>
            </a:r>
            <a:endParaRPr/>
          </a:p>
        </p:txBody>
      </p:sp>
      <p:sp>
        <p:nvSpPr>
          <p:cNvPr id="1469" name="Google Shape;1469;p36"/>
          <p:cNvSpPr txBox="1"/>
          <p:nvPr/>
        </p:nvSpPr>
        <p:spPr>
          <a:xfrm>
            <a:off x="3646600" y="9297979"/>
            <a:ext cx="3594270" cy="723900"/>
          </a:xfrm>
          <a:prstGeom prst="rect">
            <a:avLst/>
          </a:prstGeom>
          <a:noFill/>
          <a:ln>
            <a:noFill/>
          </a:ln>
        </p:spPr>
        <p:txBody>
          <a:bodyPr anchorCtr="0" anchor="t" bIns="0" lIns="0" spcFirstLastPara="1" rIns="0" wrap="square" tIns="0">
            <a:spAutoFit/>
          </a:bodyPr>
          <a:lstStyle/>
          <a:p>
            <a:pPr indent="0" lvl="0" marL="0" marR="0" rtl="0" algn="l">
              <a:lnSpc>
                <a:spcPct val="120025"/>
              </a:lnSpc>
              <a:spcBef>
                <a:spcPts val="0"/>
              </a:spcBef>
              <a:spcAft>
                <a:spcPts val="0"/>
              </a:spcAft>
              <a:buNone/>
            </a:pPr>
            <a:r>
              <a:rPr lang="en-US" sz="1588">
                <a:solidFill>
                  <a:srgbClr val="54678D"/>
                </a:solidFill>
                <a:latin typeface="Garamond"/>
                <a:ea typeface="Garamond"/>
                <a:cs typeface="Garamond"/>
                <a:sym typeface="Garamond"/>
              </a:rPr>
              <a:t> </a:t>
            </a:r>
            <a:endParaRPr/>
          </a:p>
          <a:p>
            <a:pPr indent="0" lvl="0" marL="0" marR="0" rtl="0" algn="l">
              <a:lnSpc>
                <a:spcPct val="120025"/>
              </a:lnSpc>
              <a:spcBef>
                <a:spcPts val="0"/>
              </a:spcBef>
              <a:spcAft>
                <a:spcPts val="0"/>
              </a:spcAft>
              <a:buNone/>
            </a:pPr>
            <a:r>
              <a:rPr lang="en-US" sz="1588">
                <a:solidFill>
                  <a:srgbClr val="54678D"/>
                </a:solidFill>
                <a:latin typeface="Garamond"/>
                <a:ea typeface="Garamond"/>
                <a:cs typeface="Garamond"/>
                <a:sym typeface="Garamond"/>
              </a:rPr>
              <a:t>Office Mobile: +254 0707 151 783</a:t>
            </a:r>
            <a:endParaRPr/>
          </a:p>
          <a:p>
            <a:pPr indent="0" lvl="0" marL="0" marR="0" rtl="0" algn="l">
              <a:lnSpc>
                <a:spcPct val="120025"/>
              </a:lnSpc>
              <a:spcBef>
                <a:spcPts val="0"/>
              </a:spcBef>
              <a:spcAft>
                <a:spcPts val="0"/>
              </a:spcAft>
              <a:buNone/>
            </a:pPr>
            <a:r>
              <a:rPr lang="en-US" sz="1588">
                <a:solidFill>
                  <a:srgbClr val="54678D"/>
                </a:solidFill>
                <a:latin typeface="Garamond"/>
                <a:ea typeface="Garamond"/>
                <a:cs typeface="Garamond"/>
                <a:sym typeface="Garamond"/>
              </a:rPr>
              <a:t>5ᵗʰ Floor Timau Plaza </a:t>
            </a:r>
            <a:endParaRPr/>
          </a:p>
        </p:txBody>
      </p:sp>
      <p:grpSp>
        <p:nvGrpSpPr>
          <p:cNvPr id="1470" name="Google Shape;1470;p36"/>
          <p:cNvGrpSpPr/>
          <p:nvPr/>
        </p:nvGrpSpPr>
        <p:grpSpPr>
          <a:xfrm>
            <a:off x="12915900" y="9527381"/>
            <a:ext cx="4114800" cy="554832"/>
            <a:chOff x="0" y="-9525"/>
            <a:chExt cx="5486400" cy="739775"/>
          </a:xfrm>
        </p:grpSpPr>
        <p:sp>
          <p:nvSpPr>
            <p:cNvPr id="1471" name="Google Shape;1471;p36"/>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72" name="Google Shape;1472;p36"/>
            <p:cNvSpPr txBox="1"/>
            <p:nvPr/>
          </p:nvSpPr>
          <p:spPr>
            <a:xfrm>
              <a:off x="0" y="-9525"/>
              <a:ext cx="5486400" cy="739775"/>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Garamond"/>
                  <a:ea typeface="Garamond"/>
                  <a:cs typeface="Garamond"/>
                  <a:sym typeface="Garamond"/>
                </a:rPr>
                <a:t>36</a:t>
              </a:r>
              <a:endParaRPr/>
            </a:p>
          </p:txBody>
        </p:sp>
      </p:grpSp>
      <p:sp>
        <p:nvSpPr>
          <p:cNvPr descr="A group of people standing in front of a banner  Description automatically generated" id="1473" name="Google Shape;1473;p36"/>
          <p:cNvSpPr/>
          <p:nvPr/>
        </p:nvSpPr>
        <p:spPr>
          <a:xfrm>
            <a:off x="766881" y="204788"/>
            <a:ext cx="15735872" cy="8481346"/>
          </a:xfrm>
          <a:custGeom>
            <a:rect b="b" l="l" r="r" t="t"/>
            <a:pathLst>
              <a:path extrusionOk="0" h="11308461" w="20981163">
                <a:moveTo>
                  <a:pt x="0" y="0"/>
                </a:moveTo>
                <a:lnTo>
                  <a:pt x="20981163" y="0"/>
                </a:lnTo>
                <a:lnTo>
                  <a:pt x="20981163" y="11308461"/>
                </a:lnTo>
                <a:lnTo>
                  <a:pt x="0" y="11308461"/>
                </a:lnTo>
                <a:lnTo>
                  <a:pt x="0" y="0"/>
                </a:lnTo>
                <a:close/>
              </a:path>
            </a:pathLst>
          </a:custGeom>
          <a:blipFill rotWithShape="1">
            <a:blip r:embed="rId5">
              <a:alphaModFix/>
            </a:blip>
            <a:stretch>
              <a:fillRect b="-1163" l="0" r="0" t="-2252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grpSp>
        <p:nvGrpSpPr>
          <p:cNvPr id="233" name="Google Shape;233;p4"/>
          <p:cNvGrpSpPr/>
          <p:nvPr/>
        </p:nvGrpSpPr>
        <p:grpSpPr>
          <a:xfrm>
            <a:off x="12915900" y="9505950"/>
            <a:ext cx="4114800" cy="576263"/>
            <a:chOff x="0" y="-38100"/>
            <a:chExt cx="5486400" cy="768350"/>
          </a:xfrm>
        </p:grpSpPr>
        <p:sp>
          <p:nvSpPr>
            <p:cNvPr id="234" name="Google Shape;234;p4"/>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5" name="Google Shape;235;p4"/>
            <p:cNvSpPr txBox="1"/>
            <p:nvPr/>
          </p:nvSpPr>
          <p:spPr>
            <a:xfrm>
              <a:off x="0" y="-38100"/>
              <a:ext cx="5486400" cy="76835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4</a:t>
              </a:r>
              <a:endParaRPr/>
            </a:p>
          </p:txBody>
        </p:sp>
      </p:grpSp>
      <p:sp>
        <p:nvSpPr>
          <p:cNvPr descr="A close-up of a logo  Description automatically generated" id="236" name="Google Shape;236;p4"/>
          <p:cNvSpPr/>
          <p:nvPr/>
        </p:nvSpPr>
        <p:spPr>
          <a:xfrm>
            <a:off x="739898" y="1666334"/>
            <a:ext cx="4510279" cy="2497169"/>
          </a:xfrm>
          <a:custGeom>
            <a:rect b="b" l="l" r="r" t="t"/>
            <a:pathLst>
              <a:path extrusionOk="0" h="3329559" w="6013704">
                <a:moveTo>
                  <a:pt x="0" y="0"/>
                </a:moveTo>
                <a:lnTo>
                  <a:pt x="6013704" y="0"/>
                </a:lnTo>
                <a:lnTo>
                  <a:pt x="6013704" y="3329559"/>
                </a:lnTo>
                <a:lnTo>
                  <a:pt x="0" y="3329559"/>
                </a:lnTo>
                <a:lnTo>
                  <a:pt x="0" y="0"/>
                </a:lnTo>
                <a:close/>
              </a:path>
            </a:pathLst>
          </a:custGeom>
          <a:blipFill rotWithShape="1">
            <a:blip r:embed="rId3">
              <a:alphaModFix/>
            </a:blip>
            <a:stretch>
              <a:fillRect b="-207"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A close-up of a logo  Description automatically generated" id="237" name="Google Shape;237;p4"/>
          <p:cNvSpPr/>
          <p:nvPr/>
        </p:nvSpPr>
        <p:spPr>
          <a:xfrm>
            <a:off x="452372" y="4788873"/>
            <a:ext cx="4709350" cy="2037208"/>
          </a:xfrm>
          <a:custGeom>
            <a:rect b="b" l="l" r="r" t="t"/>
            <a:pathLst>
              <a:path extrusionOk="0" h="2716276" w="6279134">
                <a:moveTo>
                  <a:pt x="0" y="0"/>
                </a:moveTo>
                <a:lnTo>
                  <a:pt x="6279134" y="0"/>
                </a:lnTo>
                <a:lnTo>
                  <a:pt x="6279134" y="2716276"/>
                </a:lnTo>
                <a:lnTo>
                  <a:pt x="0" y="2716276"/>
                </a:lnTo>
                <a:lnTo>
                  <a:pt x="0" y="0"/>
                </a:lnTo>
                <a:close/>
              </a:path>
            </a:pathLst>
          </a:custGeom>
          <a:blipFill rotWithShape="1">
            <a:blip r:embed="rId4">
              <a:alphaModFix/>
            </a:blip>
            <a:stretch>
              <a:fillRect b="0" l="0" r="-641"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A blue and green text  Description automatically generated" id="238" name="Google Shape;238;p4"/>
          <p:cNvSpPr/>
          <p:nvPr/>
        </p:nvSpPr>
        <p:spPr>
          <a:xfrm>
            <a:off x="6368709" y="4960364"/>
            <a:ext cx="4226814" cy="1489996"/>
          </a:xfrm>
          <a:custGeom>
            <a:rect b="b" l="l" r="r" t="t"/>
            <a:pathLst>
              <a:path extrusionOk="0" h="1986661" w="5635752">
                <a:moveTo>
                  <a:pt x="0" y="0"/>
                </a:moveTo>
                <a:lnTo>
                  <a:pt x="5635752" y="0"/>
                </a:lnTo>
                <a:lnTo>
                  <a:pt x="5635752" y="1986661"/>
                </a:lnTo>
                <a:lnTo>
                  <a:pt x="0" y="1986661"/>
                </a:lnTo>
                <a:lnTo>
                  <a:pt x="0" y="0"/>
                </a:lnTo>
                <a:close/>
              </a:path>
            </a:pathLst>
          </a:custGeom>
          <a:blipFill rotWithShape="1">
            <a:blip r:embed="rId5">
              <a:alphaModFix/>
            </a:blip>
            <a:stretch>
              <a:fillRect b="-1" l="0" r="-187"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Red text on a white background  Description automatically generated" id="239" name="Google Shape;239;p4"/>
          <p:cNvSpPr/>
          <p:nvPr/>
        </p:nvSpPr>
        <p:spPr>
          <a:xfrm>
            <a:off x="688041" y="8231247"/>
            <a:ext cx="5022818" cy="1286351"/>
          </a:xfrm>
          <a:custGeom>
            <a:rect b="b" l="l" r="r" t="t"/>
            <a:pathLst>
              <a:path extrusionOk="0" h="1715135" w="6697091">
                <a:moveTo>
                  <a:pt x="0" y="0"/>
                </a:moveTo>
                <a:lnTo>
                  <a:pt x="6697091" y="0"/>
                </a:lnTo>
                <a:lnTo>
                  <a:pt x="6697091" y="1715135"/>
                </a:lnTo>
                <a:lnTo>
                  <a:pt x="0" y="1715135"/>
                </a:lnTo>
                <a:lnTo>
                  <a:pt x="0" y="0"/>
                </a:lnTo>
                <a:close/>
              </a:path>
            </a:pathLst>
          </a:custGeom>
          <a:blipFill rotWithShape="1">
            <a:blip r:embed="rId6">
              <a:alphaModFix/>
            </a:blip>
            <a:stretch>
              <a:fillRect b="-935"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A blue text on a white background  Description automatically generated" id="240" name="Google Shape;240;p4"/>
          <p:cNvSpPr/>
          <p:nvPr/>
        </p:nvSpPr>
        <p:spPr>
          <a:xfrm>
            <a:off x="6563540" y="7993074"/>
            <a:ext cx="2501741" cy="1463230"/>
          </a:xfrm>
          <a:custGeom>
            <a:rect b="b" l="l" r="r" t="t"/>
            <a:pathLst>
              <a:path extrusionOk="0" h="1950974" w="3335655">
                <a:moveTo>
                  <a:pt x="0" y="0"/>
                </a:moveTo>
                <a:lnTo>
                  <a:pt x="3335655" y="0"/>
                </a:lnTo>
                <a:lnTo>
                  <a:pt x="3335655" y="1950974"/>
                </a:lnTo>
                <a:lnTo>
                  <a:pt x="0" y="1950974"/>
                </a:lnTo>
                <a:lnTo>
                  <a:pt x="0" y="0"/>
                </a:lnTo>
                <a:close/>
              </a:path>
            </a:pathLst>
          </a:custGeom>
          <a:blipFill rotWithShape="1">
            <a:blip r:embed="rId7">
              <a:alphaModFix/>
            </a:blip>
            <a:stretch>
              <a:fillRect b="-363"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41" name="Google Shape;241;p4"/>
          <p:cNvGrpSpPr/>
          <p:nvPr/>
        </p:nvGrpSpPr>
        <p:grpSpPr>
          <a:xfrm>
            <a:off x="712420" y="1188278"/>
            <a:ext cx="5851119" cy="614453"/>
            <a:chOff x="0" y="-19050"/>
            <a:chExt cx="7801492" cy="819270"/>
          </a:xfrm>
        </p:grpSpPr>
        <p:sp>
          <p:nvSpPr>
            <p:cNvPr id="242" name="Google Shape;242;p4"/>
            <p:cNvSpPr/>
            <p:nvPr/>
          </p:nvSpPr>
          <p:spPr>
            <a:xfrm>
              <a:off x="0" y="0"/>
              <a:ext cx="7801492" cy="800220"/>
            </a:xfrm>
            <a:custGeom>
              <a:rect b="b" l="l" r="r" t="t"/>
              <a:pathLst>
                <a:path extrusionOk="0" h="800220" w="7801492">
                  <a:moveTo>
                    <a:pt x="0" y="0"/>
                  </a:moveTo>
                  <a:lnTo>
                    <a:pt x="7801492" y="0"/>
                  </a:lnTo>
                  <a:lnTo>
                    <a:pt x="7801492" y="800220"/>
                  </a:lnTo>
                  <a:lnTo>
                    <a:pt x="0" y="8002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3" name="Google Shape;243;p4"/>
            <p:cNvSpPr txBox="1"/>
            <p:nvPr/>
          </p:nvSpPr>
          <p:spPr>
            <a:xfrm>
              <a:off x="0" y="-19050"/>
              <a:ext cx="7801492" cy="81927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None/>
              </a:pPr>
              <a:r>
                <a:rPr b="1" lang="en-US" sz="3000">
                  <a:solidFill>
                    <a:srgbClr val="44546A"/>
                  </a:solidFill>
                  <a:latin typeface="Garamond"/>
                  <a:ea typeface="Garamond"/>
                  <a:cs typeface="Garamond"/>
                  <a:sym typeface="Garamond"/>
                </a:rPr>
                <a:t>Co-financed by</a:t>
              </a:r>
              <a:endParaRPr/>
            </a:p>
          </p:txBody>
        </p:sp>
      </p:grpSp>
      <p:grpSp>
        <p:nvGrpSpPr>
          <p:cNvPr id="244" name="Google Shape;244;p4"/>
          <p:cNvGrpSpPr/>
          <p:nvPr/>
        </p:nvGrpSpPr>
        <p:grpSpPr>
          <a:xfrm>
            <a:off x="6615397" y="3890771"/>
            <a:ext cx="4186650" cy="614453"/>
            <a:chOff x="0" y="-19050"/>
            <a:chExt cx="5582200" cy="819270"/>
          </a:xfrm>
        </p:grpSpPr>
        <p:sp>
          <p:nvSpPr>
            <p:cNvPr id="245" name="Google Shape;245;p4"/>
            <p:cNvSpPr/>
            <p:nvPr/>
          </p:nvSpPr>
          <p:spPr>
            <a:xfrm>
              <a:off x="0" y="0"/>
              <a:ext cx="5582200" cy="800220"/>
            </a:xfrm>
            <a:custGeom>
              <a:rect b="b" l="l" r="r" t="t"/>
              <a:pathLst>
                <a:path extrusionOk="0" h="800220" w="5582200">
                  <a:moveTo>
                    <a:pt x="0" y="0"/>
                  </a:moveTo>
                  <a:lnTo>
                    <a:pt x="5582200" y="0"/>
                  </a:lnTo>
                  <a:lnTo>
                    <a:pt x="5582200" y="800220"/>
                  </a:lnTo>
                  <a:lnTo>
                    <a:pt x="0" y="8002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6" name="Google Shape;246;p4"/>
            <p:cNvSpPr txBox="1"/>
            <p:nvPr/>
          </p:nvSpPr>
          <p:spPr>
            <a:xfrm>
              <a:off x="0" y="-19050"/>
              <a:ext cx="5582200" cy="81927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None/>
              </a:pPr>
              <a:r>
                <a:rPr b="1" lang="en-US" sz="3000">
                  <a:solidFill>
                    <a:srgbClr val="44546A"/>
                  </a:solidFill>
                  <a:latin typeface="Garamond"/>
                  <a:ea typeface="Garamond"/>
                  <a:cs typeface="Garamond"/>
                  <a:sym typeface="Garamond"/>
                </a:rPr>
                <a:t>In partnership with</a:t>
              </a:r>
              <a:endParaRPr/>
            </a:p>
          </p:txBody>
        </p:sp>
      </p:grpSp>
      <p:sp>
        <p:nvSpPr>
          <p:cNvPr descr="A logo for a company  Description automatically generated" id="247" name="Google Shape;247;p4"/>
          <p:cNvSpPr/>
          <p:nvPr/>
        </p:nvSpPr>
        <p:spPr>
          <a:xfrm>
            <a:off x="12295722" y="7888935"/>
            <a:ext cx="3545776" cy="1544288"/>
          </a:xfrm>
          <a:custGeom>
            <a:rect b="b" l="l" r="r" t="t"/>
            <a:pathLst>
              <a:path extrusionOk="0" h="2059051" w="4727702">
                <a:moveTo>
                  <a:pt x="0" y="0"/>
                </a:moveTo>
                <a:lnTo>
                  <a:pt x="4727702" y="0"/>
                </a:lnTo>
                <a:lnTo>
                  <a:pt x="4727702" y="2059051"/>
                </a:lnTo>
                <a:lnTo>
                  <a:pt x="0" y="2059051"/>
                </a:lnTo>
                <a:lnTo>
                  <a:pt x="0" y="0"/>
                </a:lnTo>
                <a:close/>
              </a:path>
            </a:pathLst>
          </a:custGeom>
          <a:blipFill rotWithShape="1">
            <a:blip r:embed="rId8">
              <a:alphaModFix/>
            </a:blip>
            <a:stretch>
              <a:fillRect b="-27711" l="0" r="0" t="-245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48" name="Google Shape;248;p4"/>
          <p:cNvGrpSpPr/>
          <p:nvPr/>
        </p:nvGrpSpPr>
        <p:grpSpPr>
          <a:xfrm>
            <a:off x="739899" y="6991471"/>
            <a:ext cx="5851118" cy="614452"/>
            <a:chOff x="0" y="-19050"/>
            <a:chExt cx="7801490" cy="819270"/>
          </a:xfrm>
        </p:grpSpPr>
        <p:sp>
          <p:nvSpPr>
            <p:cNvPr id="249" name="Google Shape;249;p4"/>
            <p:cNvSpPr/>
            <p:nvPr/>
          </p:nvSpPr>
          <p:spPr>
            <a:xfrm>
              <a:off x="0" y="0"/>
              <a:ext cx="7801490" cy="800220"/>
            </a:xfrm>
            <a:custGeom>
              <a:rect b="b" l="l" r="r" t="t"/>
              <a:pathLst>
                <a:path extrusionOk="0" h="800220" w="7801490">
                  <a:moveTo>
                    <a:pt x="0" y="0"/>
                  </a:moveTo>
                  <a:lnTo>
                    <a:pt x="7801490" y="0"/>
                  </a:lnTo>
                  <a:lnTo>
                    <a:pt x="7801490" y="800220"/>
                  </a:lnTo>
                  <a:lnTo>
                    <a:pt x="0" y="8002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0" name="Google Shape;250;p4"/>
            <p:cNvSpPr txBox="1"/>
            <p:nvPr/>
          </p:nvSpPr>
          <p:spPr>
            <a:xfrm>
              <a:off x="0" y="-19050"/>
              <a:ext cx="7801490" cy="81927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None/>
              </a:pPr>
              <a:r>
                <a:rPr b="1" lang="en-US" sz="3000">
                  <a:solidFill>
                    <a:srgbClr val="44546A"/>
                  </a:solidFill>
                  <a:latin typeface="Garamond"/>
                  <a:ea typeface="Garamond"/>
                  <a:cs typeface="Garamond"/>
                  <a:sym typeface="Garamond"/>
                </a:rPr>
                <a:t>Implemented by</a:t>
              </a:r>
              <a:endParaRPr/>
            </a:p>
          </p:txBody>
        </p:sp>
      </p:grpSp>
      <p:grpSp>
        <p:nvGrpSpPr>
          <p:cNvPr id="251" name="Google Shape;251;p4"/>
          <p:cNvGrpSpPr/>
          <p:nvPr/>
        </p:nvGrpSpPr>
        <p:grpSpPr>
          <a:xfrm>
            <a:off x="12211469" y="6942896"/>
            <a:ext cx="5851118" cy="614452"/>
            <a:chOff x="0" y="-19050"/>
            <a:chExt cx="7801490" cy="819270"/>
          </a:xfrm>
        </p:grpSpPr>
        <p:sp>
          <p:nvSpPr>
            <p:cNvPr id="252" name="Google Shape;252;p4"/>
            <p:cNvSpPr/>
            <p:nvPr/>
          </p:nvSpPr>
          <p:spPr>
            <a:xfrm>
              <a:off x="0" y="0"/>
              <a:ext cx="7801490" cy="800220"/>
            </a:xfrm>
            <a:custGeom>
              <a:rect b="b" l="l" r="r" t="t"/>
              <a:pathLst>
                <a:path extrusionOk="0" h="800220" w="7801490">
                  <a:moveTo>
                    <a:pt x="0" y="0"/>
                  </a:moveTo>
                  <a:lnTo>
                    <a:pt x="7801490" y="0"/>
                  </a:lnTo>
                  <a:lnTo>
                    <a:pt x="7801490" y="800220"/>
                  </a:lnTo>
                  <a:lnTo>
                    <a:pt x="0" y="8002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4"/>
            <p:cNvSpPr txBox="1"/>
            <p:nvPr/>
          </p:nvSpPr>
          <p:spPr>
            <a:xfrm>
              <a:off x="0" y="-19050"/>
              <a:ext cx="7801490" cy="81927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None/>
              </a:pPr>
              <a:r>
                <a:rPr b="1" lang="en-US" sz="3000">
                  <a:solidFill>
                    <a:srgbClr val="44546A"/>
                  </a:solidFill>
                  <a:latin typeface="Garamond"/>
                  <a:ea typeface="Garamond"/>
                  <a:cs typeface="Garamond"/>
                  <a:sym typeface="Garamond"/>
                </a:rPr>
                <a:t>Access to finance - Kenya </a:t>
              </a:r>
              <a:endParaRPr/>
            </a:p>
          </p:txBody>
        </p:sp>
      </p:grpSp>
      <p:grpSp>
        <p:nvGrpSpPr>
          <p:cNvPr id="254" name="Google Shape;254;p4"/>
          <p:cNvGrpSpPr/>
          <p:nvPr/>
        </p:nvGrpSpPr>
        <p:grpSpPr>
          <a:xfrm>
            <a:off x="-28575" y="7335"/>
            <a:ext cx="734568" cy="10289191"/>
            <a:chOff x="0" y="0"/>
            <a:chExt cx="979424" cy="13718921"/>
          </a:xfrm>
        </p:grpSpPr>
        <p:sp>
          <p:nvSpPr>
            <p:cNvPr id="255" name="Google Shape;255;p4"/>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4"/>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57" name="Google Shape;257;p4"/>
          <p:cNvSpPr txBox="1"/>
          <p:nvPr/>
        </p:nvSpPr>
        <p:spPr>
          <a:xfrm>
            <a:off x="779481" y="584837"/>
            <a:ext cx="16159779" cy="74104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a:solidFill>
                  <a:srgbClr val="AA1918"/>
                </a:solidFill>
                <a:latin typeface="Garamond"/>
                <a:ea typeface="Garamond"/>
                <a:cs typeface="Garamond"/>
                <a:sym typeface="Garamond"/>
              </a:rPr>
              <a:t>ABC PROGRAMME ORGANISATIONS </a:t>
            </a:r>
            <a:endParaRPr/>
          </a:p>
        </p:txBody>
      </p:sp>
      <p:grpSp>
        <p:nvGrpSpPr>
          <p:cNvPr id="258" name="Google Shape;258;p4"/>
          <p:cNvGrpSpPr/>
          <p:nvPr/>
        </p:nvGrpSpPr>
        <p:grpSpPr>
          <a:xfrm>
            <a:off x="739899" y="3890771"/>
            <a:ext cx="5851119" cy="614453"/>
            <a:chOff x="0" y="-19050"/>
            <a:chExt cx="7801492" cy="819270"/>
          </a:xfrm>
        </p:grpSpPr>
        <p:sp>
          <p:nvSpPr>
            <p:cNvPr id="259" name="Google Shape;259;p4"/>
            <p:cNvSpPr/>
            <p:nvPr/>
          </p:nvSpPr>
          <p:spPr>
            <a:xfrm>
              <a:off x="0" y="0"/>
              <a:ext cx="7801492" cy="800220"/>
            </a:xfrm>
            <a:custGeom>
              <a:rect b="b" l="l" r="r" t="t"/>
              <a:pathLst>
                <a:path extrusionOk="0" h="800220" w="7801492">
                  <a:moveTo>
                    <a:pt x="0" y="0"/>
                  </a:moveTo>
                  <a:lnTo>
                    <a:pt x="7801492" y="0"/>
                  </a:lnTo>
                  <a:lnTo>
                    <a:pt x="7801492" y="800220"/>
                  </a:lnTo>
                  <a:lnTo>
                    <a:pt x="0" y="80022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0" name="Google Shape;260;p4"/>
            <p:cNvSpPr txBox="1"/>
            <p:nvPr/>
          </p:nvSpPr>
          <p:spPr>
            <a:xfrm>
              <a:off x="0" y="-19050"/>
              <a:ext cx="7801492" cy="81927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None/>
              </a:pPr>
              <a:r>
                <a:rPr b="1" lang="en-US" sz="3000">
                  <a:solidFill>
                    <a:srgbClr val="44546A"/>
                  </a:solidFill>
                  <a:latin typeface="Garamond"/>
                  <a:ea typeface="Garamond"/>
                  <a:cs typeface="Garamond"/>
                  <a:sym typeface="Garamond"/>
                </a:rPr>
                <a:t>Co-ordinated by</a:t>
              </a:r>
              <a:endParaRPr/>
            </a:p>
          </p:txBody>
        </p:sp>
      </p:grpSp>
      <p:sp>
        <p:nvSpPr>
          <p:cNvPr descr="A blue flag with yellow stars in the center  Description automatically generated" id="261" name="Google Shape;261;p4"/>
          <p:cNvSpPr/>
          <p:nvPr/>
        </p:nvSpPr>
        <p:spPr>
          <a:xfrm>
            <a:off x="6563540" y="1884615"/>
            <a:ext cx="2881598" cy="1921478"/>
          </a:xfrm>
          <a:custGeom>
            <a:rect b="b" l="l" r="r" t="t"/>
            <a:pathLst>
              <a:path extrusionOk="0" h="2561971" w="3842131">
                <a:moveTo>
                  <a:pt x="0" y="0"/>
                </a:moveTo>
                <a:lnTo>
                  <a:pt x="3842131" y="0"/>
                </a:lnTo>
                <a:lnTo>
                  <a:pt x="3842131" y="2561971"/>
                </a:lnTo>
                <a:lnTo>
                  <a:pt x="0" y="2561971"/>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A logo with yellow text  Description automatically generated" id="262" name="Google Shape;262;p4"/>
          <p:cNvSpPr/>
          <p:nvPr/>
        </p:nvSpPr>
        <p:spPr>
          <a:xfrm>
            <a:off x="11925883" y="1783780"/>
            <a:ext cx="5173885" cy="2121312"/>
          </a:xfrm>
          <a:custGeom>
            <a:rect b="b" l="l" r="r" t="t"/>
            <a:pathLst>
              <a:path extrusionOk="0" h="2828417" w="6898513">
                <a:moveTo>
                  <a:pt x="0" y="0"/>
                </a:moveTo>
                <a:lnTo>
                  <a:pt x="6898513" y="0"/>
                </a:lnTo>
                <a:lnTo>
                  <a:pt x="6898513" y="2828417"/>
                </a:lnTo>
                <a:lnTo>
                  <a:pt x="0" y="2828417"/>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3" name="Google Shape;263;p4"/>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grpSp>
        <p:nvGrpSpPr>
          <p:cNvPr id="268" name="Google Shape;268;p5"/>
          <p:cNvGrpSpPr/>
          <p:nvPr/>
        </p:nvGrpSpPr>
        <p:grpSpPr>
          <a:xfrm>
            <a:off x="12915900" y="9505950"/>
            <a:ext cx="4114800" cy="576263"/>
            <a:chOff x="0" y="-38100"/>
            <a:chExt cx="5486400" cy="768350"/>
          </a:xfrm>
        </p:grpSpPr>
        <p:sp>
          <p:nvSpPr>
            <p:cNvPr id="269" name="Google Shape;269;p5"/>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0" name="Google Shape;270;p5"/>
            <p:cNvSpPr txBox="1"/>
            <p:nvPr/>
          </p:nvSpPr>
          <p:spPr>
            <a:xfrm>
              <a:off x="0" y="-38100"/>
              <a:ext cx="5486400" cy="76835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5</a:t>
              </a:r>
              <a:endParaRPr/>
            </a:p>
          </p:txBody>
        </p:sp>
      </p:grpSp>
      <p:sp>
        <p:nvSpPr>
          <p:cNvPr id="271" name="Google Shape;271;p5"/>
          <p:cNvSpPr/>
          <p:nvPr/>
        </p:nvSpPr>
        <p:spPr>
          <a:xfrm>
            <a:off x="2301566" y="2284244"/>
            <a:ext cx="13684868" cy="6585843"/>
          </a:xfrm>
          <a:custGeom>
            <a:rect b="b" l="l" r="r" t="t"/>
            <a:pathLst>
              <a:path extrusionOk="0" h="6585843" w="13684868">
                <a:moveTo>
                  <a:pt x="0" y="0"/>
                </a:moveTo>
                <a:lnTo>
                  <a:pt x="13684868" y="0"/>
                </a:lnTo>
                <a:lnTo>
                  <a:pt x="13684868" y="6585842"/>
                </a:lnTo>
                <a:lnTo>
                  <a:pt x="0" y="658584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2" name="Google Shape;272;p5"/>
          <p:cNvSpPr txBox="1"/>
          <p:nvPr/>
        </p:nvSpPr>
        <p:spPr>
          <a:xfrm>
            <a:off x="3598386" y="3592536"/>
            <a:ext cx="11481418" cy="4016883"/>
          </a:xfrm>
          <a:prstGeom prst="rect">
            <a:avLst/>
          </a:prstGeom>
          <a:noFill/>
          <a:ln>
            <a:noFill/>
          </a:ln>
        </p:spPr>
        <p:txBody>
          <a:bodyPr anchorCtr="0" anchor="t" bIns="0" lIns="0" spcFirstLastPara="1" rIns="0" wrap="square" tIns="0">
            <a:spAutoFit/>
          </a:bodyPr>
          <a:lstStyle/>
          <a:p>
            <a:pPr indent="0" lvl="0" marL="0" marR="0" rtl="0" algn="ctr">
              <a:lnSpc>
                <a:spcPct val="108000"/>
              </a:lnSpc>
              <a:spcBef>
                <a:spcPts val="0"/>
              </a:spcBef>
              <a:spcAft>
                <a:spcPts val="0"/>
              </a:spcAft>
              <a:buNone/>
            </a:pPr>
            <a:r>
              <a:rPr lang="en-US" sz="4200">
                <a:solidFill>
                  <a:srgbClr val="4B6386"/>
                </a:solidFill>
                <a:latin typeface="Garamond"/>
                <a:ea typeface="Garamond"/>
                <a:cs typeface="Garamond"/>
                <a:sym typeface="Garamond"/>
              </a:rPr>
              <a:t>“To achieve a </a:t>
            </a:r>
            <a:r>
              <a:rPr b="1" lang="en-US" sz="4200">
                <a:solidFill>
                  <a:srgbClr val="4B6386"/>
                </a:solidFill>
                <a:latin typeface="Garamond"/>
                <a:ea typeface="Garamond"/>
                <a:cs typeface="Garamond"/>
                <a:sym typeface="Garamond"/>
              </a:rPr>
              <a:t>sustainable</a:t>
            </a:r>
            <a:r>
              <a:rPr lang="en-US" sz="4200">
                <a:solidFill>
                  <a:srgbClr val="4B6386"/>
                </a:solidFill>
                <a:latin typeface="Garamond"/>
                <a:ea typeface="Garamond"/>
                <a:cs typeface="Garamond"/>
                <a:sym typeface="Garamond"/>
              </a:rPr>
              <a:t>, </a:t>
            </a:r>
            <a:r>
              <a:rPr b="1" lang="en-US" sz="4200">
                <a:solidFill>
                  <a:srgbClr val="4B6386"/>
                </a:solidFill>
                <a:latin typeface="Garamond"/>
                <a:ea typeface="Garamond"/>
                <a:cs typeface="Garamond"/>
                <a:sym typeface="Garamond"/>
              </a:rPr>
              <a:t>stable </a:t>
            </a:r>
            <a:r>
              <a:rPr lang="en-US" sz="4200">
                <a:solidFill>
                  <a:srgbClr val="4B6386"/>
                </a:solidFill>
                <a:latin typeface="Garamond"/>
                <a:ea typeface="Garamond"/>
                <a:cs typeface="Garamond"/>
                <a:sym typeface="Garamond"/>
              </a:rPr>
              <a:t>and </a:t>
            </a:r>
            <a:r>
              <a:rPr b="1" lang="en-US" sz="4200">
                <a:solidFill>
                  <a:srgbClr val="4B6386"/>
                </a:solidFill>
                <a:latin typeface="Garamond"/>
                <a:ea typeface="Garamond"/>
                <a:cs typeface="Garamond"/>
                <a:sym typeface="Garamond"/>
              </a:rPr>
              <a:t>growing market </a:t>
            </a:r>
            <a:r>
              <a:rPr lang="en-US" sz="4200">
                <a:solidFill>
                  <a:srgbClr val="4B6386"/>
                </a:solidFill>
                <a:latin typeface="Garamond"/>
                <a:ea typeface="Garamond"/>
                <a:cs typeface="Garamond"/>
                <a:sym typeface="Garamond"/>
              </a:rPr>
              <a:t>for biodigesters that significantly contributes to achieving national energy access and climate targets, by following a </a:t>
            </a:r>
            <a:r>
              <a:rPr b="1" lang="en-US" sz="4200">
                <a:solidFill>
                  <a:srgbClr val="4B6386"/>
                </a:solidFill>
                <a:latin typeface="Garamond"/>
                <a:ea typeface="Garamond"/>
                <a:cs typeface="Garamond"/>
                <a:sym typeface="Garamond"/>
              </a:rPr>
              <a:t>market-based approach </a:t>
            </a:r>
            <a:r>
              <a:rPr lang="en-US" sz="4200">
                <a:solidFill>
                  <a:srgbClr val="4B6386"/>
                </a:solidFill>
                <a:latin typeface="Garamond"/>
                <a:ea typeface="Garamond"/>
                <a:cs typeface="Garamond"/>
                <a:sym typeface="Garamond"/>
              </a:rPr>
              <a:t>to </a:t>
            </a:r>
            <a:r>
              <a:rPr b="1" lang="en-US" sz="4200">
                <a:solidFill>
                  <a:srgbClr val="4B6386"/>
                </a:solidFill>
                <a:latin typeface="Garamond"/>
                <a:ea typeface="Garamond"/>
                <a:cs typeface="Garamond"/>
                <a:sym typeface="Garamond"/>
              </a:rPr>
              <a:t>triggering demand</a:t>
            </a:r>
            <a:r>
              <a:rPr lang="en-US" sz="4200">
                <a:solidFill>
                  <a:srgbClr val="4B6386"/>
                </a:solidFill>
                <a:latin typeface="Garamond"/>
                <a:ea typeface="Garamond"/>
                <a:cs typeface="Garamond"/>
                <a:sym typeface="Garamond"/>
              </a:rPr>
              <a:t>, promoting the </a:t>
            </a:r>
            <a:r>
              <a:rPr b="1" lang="en-US" sz="4200">
                <a:solidFill>
                  <a:srgbClr val="4B6386"/>
                </a:solidFill>
                <a:latin typeface="Garamond"/>
                <a:ea typeface="Garamond"/>
                <a:cs typeface="Garamond"/>
                <a:sym typeface="Garamond"/>
              </a:rPr>
              <a:t>supply of high-quality technology and services </a:t>
            </a:r>
            <a:r>
              <a:rPr lang="en-US" sz="4200">
                <a:solidFill>
                  <a:srgbClr val="4B6386"/>
                </a:solidFill>
                <a:latin typeface="Garamond"/>
                <a:ea typeface="Garamond"/>
                <a:cs typeface="Garamond"/>
                <a:sym typeface="Garamond"/>
              </a:rPr>
              <a:t>and </a:t>
            </a:r>
            <a:r>
              <a:rPr b="1" lang="en-US" sz="4200">
                <a:solidFill>
                  <a:srgbClr val="4B6386"/>
                </a:solidFill>
                <a:latin typeface="Garamond"/>
                <a:ea typeface="Garamond"/>
                <a:cs typeface="Garamond"/>
                <a:sym typeface="Garamond"/>
              </a:rPr>
              <a:t>improving</a:t>
            </a:r>
            <a:r>
              <a:rPr lang="en-US" sz="4200">
                <a:solidFill>
                  <a:srgbClr val="4B6386"/>
                </a:solidFill>
                <a:latin typeface="Garamond"/>
                <a:ea typeface="Garamond"/>
                <a:cs typeface="Garamond"/>
                <a:sym typeface="Garamond"/>
              </a:rPr>
              <a:t> </a:t>
            </a:r>
            <a:r>
              <a:rPr b="1" lang="en-US" sz="4200">
                <a:solidFill>
                  <a:srgbClr val="4B6386"/>
                </a:solidFill>
                <a:latin typeface="Garamond"/>
                <a:ea typeface="Garamond"/>
                <a:cs typeface="Garamond"/>
                <a:sym typeface="Garamond"/>
              </a:rPr>
              <a:t>the enabling environment</a:t>
            </a:r>
            <a:r>
              <a:rPr lang="en-US" sz="4200">
                <a:solidFill>
                  <a:srgbClr val="4B6386"/>
                </a:solidFill>
                <a:latin typeface="Garamond"/>
                <a:ea typeface="Garamond"/>
                <a:cs typeface="Garamond"/>
                <a:sym typeface="Garamond"/>
              </a:rPr>
              <a:t>.”</a:t>
            </a:r>
            <a:endParaRPr/>
          </a:p>
        </p:txBody>
      </p:sp>
      <p:grpSp>
        <p:nvGrpSpPr>
          <p:cNvPr id="273" name="Google Shape;273;p5"/>
          <p:cNvGrpSpPr/>
          <p:nvPr/>
        </p:nvGrpSpPr>
        <p:grpSpPr>
          <a:xfrm>
            <a:off x="-28575" y="7335"/>
            <a:ext cx="734568" cy="10289191"/>
            <a:chOff x="0" y="0"/>
            <a:chExt cx="979424" cy="13718921"/>
          </a:xfrm>
        </p:grpSpPr>
        <p:sp>
          <p:nvSpPr>
            <p:cNvPr id="274" name="Google Shape;274;p5"/>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5"/>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76" name="Google Shape;276;p5"/>
          <p:cNvGrpSpPr/>
          <p:nvPr/>
        </p:nvGrpSpPr>
        <p:grpSpPr>
          <a:xfrm>
            <a:off x="688041" y="548642"/>
            <a:ext cx="16342660" cy="822960"/>
            <a:chOff x="0" y="0"/>
            <a:chExt cx="21790213" cy="1097280"/>
          </a:xfrm>
        </p:grpSpPr>
        <p:sp>
          <p:nvSpPr>
            <p:cNvPr id="277" name="Google Shape;277;p5"/>
            <p:cNvSpPr/>
            <p:nvPr/>
          </p:nvSpPr>
          <p:spPr>
            <a:xfrm>
              <a:off x="0" y="0"/>
              <a:ext cx="21790213" cy="1097280"/>
            </a:xfrm>
            <a:custGeom>
              <a:rect b="b" l="l" r="r" t="t"/>
              <a:pathLst>
                <a:path extrusionOk="0" h="1097280" w="21790213">
                  <a:moveTo>
                    <a:pt x="0" y="0"/>
                  </a:moveTo>
                  <a:lnTo>
                    <a:pt x="21790213" y="0"/>
                  </a:lnTo>
                  <a:lnTo>
                    <a:pt x="21790213" y="1097280"/>
                  </a:lnTo>
                  <a:lnTo>
                    <a:pt x="0" y="109728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5"/>
            <p:cNvSpPr txBox="1"/>
            <p:nvPr/>
          </p:nvSpPr>
          <p:spPr>
            <a:xfrm>
              <a:off x="0" y="38100"/>
              <a:ext cx="21790212" cy="1059180"/>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600">
                  <a:solidFill>
                    <a:srgbClr val="AA1918"/>
                  </a:solidFill>
                  <a:latin typeface="Garamond"/>
                  <a:ea typeface="Garamond"/>
                  <a:cs typeface="Garamond"/>
                  <a:sym typeface="Garamond"/>
                </a:rPr>
                <a:t>OBJECTIVE OF THE ABC PROGRAMME </a:t>
              </a:r>
              <a:endParaRPr/>
            </a:p>
          </p:txBody>
        </p:sp>
      </p:grpSp>
      <p:sp>
        <p:nvSpPr>
          <p:cNvPr id="279" name="Google Shape;279;p5"/>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grpSp>
        <p:nvGrpSpPr>
          <p:cNvPr id="284" name="Google Shape;284;p6"/>
          <p:cNvGrpSpPr/>
          <p:nvPr/>
        </p:nvGrpSpPr>
        <p:grpSpPr>
          <a:xfrm>
            <a:off x="12915900" y="9505950"/>
            <a:ext cx="4114800" cy="576263"/>
            <a:chOff x="0" y="-38100"/>
            <a:chExt cx="5486400" cy="768350"/>
          </a:xfrm>
        </p:grpSpPr>
        <p:sp>
          <p:nvSpPr>
            <p:cNvPr id="285" name="Google Shape;285;p6"/>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6" name="Google Shape;286;p6"/>
            <p:cNvSpPr txBox="1"/>
            <p:nvPr/>
          </p:nvSpPr>
          <p:spPr>
            <a:xfrm>
              <a:off x="0" y="-38100"/>
              <a:ext cx="5486400" cy="76835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6</a:t>
              </a:r>
              <a:endParaRPr/>
            </a:p>
          </p:txBody>
        </p:sp>
      </p:grpSp>
      <p:grpSp>
        <p:nvGrpSpPr>
          <p:cNvPr id="287" name="Google Shape;287;p6"/>
          <p:cNvGrpSpPr/>
          <p:nvPr/>
        </p:nvGrpSpPr>
        <p:grpSpPr>
          <a:xfrm>
            <a:off x="-28575" y="7335"/>
            <a:ext cx="734568" cy="10289191"/>
            <a:chOff x="0" y="0"/>
            <a:chExt cx="979424" cy="13718921"/>
          </a:xfrm>
        </p:grpSpPr>
        <p:sp>
          <p:nvSpPr>
            <p:cNvPr id="288" name="Google Shape;288;p6"/>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9" name="Google Shape;289;p6"/>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90" name="Google Shape;290;p6"/>
          <p:cNvGrpSpPr/>
          <p:nvPr/>
        </p:nvGrpSpPr>
        <p:grpSpPr>
          <a:xfrm>
            <a:off x="688041" y="391695"/>
            <a:ext cx="16342660" cy="822960"/>
            <a:chOff x="0" y="0"/>
            <a:chExt cx="21790213" cy="1097280"/>
          </a:xfrm>
        </p:grpSpPr>
        <p:sp>
          <p:nvSpPr>
            <p:cNvPr id="291" name="Google Shape;291;p6"/>
            <p:cNvSpPr/>
            <p:nvPr/>
          </p:nvSpPr>
          <p:spPr>
            <a:xfrm>
              <a:off x="0" y="0"/>
              <a:ext cx="21790213" cy="1097280"/>
            </a:xfrm>
            <a:custGeom>
              <a:rect b="b" l="l" r="r" t="t"/>
              <a:pathLst>
                <a:path extrusionOk="0" h="1097280" w="21790213">
                  <a:moveTo>
                    <a:pt x="0" y="0"/>
                  </a:moveTo>
                  <a:lnTo>
                    <a:pt x="21790213" y="0"/>
                  </a:lnTo>
                  <a:lnTo>
                    <a:pt x="21790213" y="1097280"/>
                  </a:lnTo>
                  <a:lnTo>
                    <a:pt x="0" y="109728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2" name="Google Shape;292;p6"/>
            <p:cNvSpPr txBox="1"/>
            <p:nvPr/>
          </p:nvSpPr>
          <p:spPr>
            <a:xfrm>
              <a:off x="0" y="38100"/>
              <a:ext cx="21790212" cy="1059180"/>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600">
                  <a:solidFill>
                    <a:srgbClr val="AA1918"/>
                  </a:solidFill>
                  <a:latin typeface="Garamond"/>
                  <a:ea typeface="Garamond"/>
                  <a:cs typeface="Garamond"/>
                  <a:sym typeface="Garamond"/>
                </a:rPr>
                <a:t>BROADER GOALS </a:t>
              </a:r>
              <a:endParaRPr/>
            </a:p>
          </p:txBody>
        </p:sp>
      </p:grpSp>
      <p:grpSp>
        <p:nvGrpSpPr>
          <p:cNvPr id="293" name="Google Shape;293;p6"/>
          <p:cNvGrpSpPr/>
          <p:nvPr/>
        </p:nvGrpSpPr>
        <p:grpSpPr>
          <a:xfrm>
            <a:off x="676904" y="1325654"/>
            <a:ext cx="17334166" cy="1168696"/>
            <a:chOff x="0" y="-19050"/>
            <a:chExt cx="23112222" cy="1558260"/>
          </a:xfrm>
        </p:grpSpPr>
        <p:sp>
          <p:nvSpPr>
            <p:cNvPr id="294" name="Google Shape;294;p6"/>
            <p:cNvSpPr/>
            <p:nvPr/>
          </p:nvSpPr>
          <p:spPr>
            <a:xfrm>
              <a:off x="0" y="0"/>
              <a:ext cx="23112222" cy="1539210"/>
            </a:xfrm>
            <a:custGeom>
              <a:rect b="b" l="l" r="r" t="t"/>
              <a:pathLst>
                <a:path extrusionOk="0" h="1539210" w="23112222">
                  <a:moveTo>
                    <a:pt x="0" y="0"/>
                  </a:moveTo>
                  <a:lnTo>
                    <a:pt x="23112222" y="0"/>
                  </a:lnTo>
                  <a:lnTo>
                    <a:pt x="23112222" y="1539210"/>
                  </a:lnTo>
                  <a:lnTo>
                    <a:pt x="0" y="1539210"/>
                  </a:lnTo>
                  <a:close/>
                </a:path>
              </a:pathLst>
            </a:custGeom>
            <a:solidFill>
              <a:srgbClr val="A31A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5" name="Google Shape;295;p6"/>
            <p:cNvSpPr txBox="1"/>
            <p:nvPr/>
          </p:nvSpPr>
          <p:spPr>
            <a:xfrm>
              <a:off x="0" y="-19050"/>
              <a:ext cx="23112166" cy="1558236"/>
            </a:xfrm>
            <a:prstGeom prst="rect">
              <a:avLst/>
            </a:prstGeom>
            <a:noFill/>
            <a:ln>
              <a:noFill/>
            </a:ln>
          </p:spPr>
          <p:txBody>
            <a:bodyPr anchorCtr="0" anchor="t" bIns="50800" lIns="50800" spcFirstLastPara="1" rIns="50800" wrap="square" tIns="50800">
              <a:noAutofit/>
            </a:bodyPr>
            <a:lstStyle/>
            <a:p>
              <a:pPr indent="0" lvl="0" marL="0" marR="0" rtl="0" algn="ctr">
                <a:lnSpc>
                  <a:spcPct val="120000"/>
                </a:lnSpc>
                <a:spcBef>
                  <a:spcPts val="0"/>
                </a:spcBef>
                <a:spcAft>
                  <a:spcPts val="0"/>
                </a:spcAft>
                <a:buNone/>
              </a:pPr>
              <a:r>
                <a:rPr b="1" lang="en-US" sz="3000">
                  <a:solidFill>
                    <a:srgbClr val="FFFFFF"/>
                  </a:solidFill>
                  <a:latin typeface="Garamond"/>
                  <a:ea typeface="Garamond"/>
                  <a:cs typeface="Garamond"/>
                  <a:sym typeface="Garamond"/>
                </a:rPr>
                <a:t>Target by 2025</a:t>
              </a:r>
              <a:endParaRPr/>
            </a:p>
            <a:p>
              <a:pPr indent="0" lvl="0" marL="0" marR="0" rtl="0" algn="ctr">
                <a:lnSpc>
                  <a:spcPct val="120000"/>
                </a:lnSpc>
                <a:spcBef>
                  <a:spcPts val="0"/>
                </a:spcBef>
                <a:spcAft>
                  <a:spcPts val="0"/>
                </a:spcAft>
                <a:buNone/>
              </a:pPr>
              <a:r>
                <a:rPr lang="en-US" sz="3000">
                  <a:solidFill>
                    <a:srgbClr val="FFFFFF"/>
                  </a:solidFill>
                  <a:latin typeface="Garamond"/>
                  <a:ea typeface="Garamond"/>
                  <a:cs typeface="Garamond"/>
                  <a:sym typeface="Garamond"/>
                </a:rPr>
                <a:t>20,017 small-sized biodigesters and 250 medium-sized biodigesters  </a:t>
              </a:r>
              <a:endParaRPr/>
            </a:p>
          </p:txBody>
        </p:sp>
      </p:grpSp>
      <p:grpSp>
        <p:nvGrpSpPr>
          <p:cNvPr id="296" name="Google Shape;296;p6"/>
          <p:cNvGrpSpPr/>
          <p:nvPr/>
        </p:nvGrpSpPr>
        <p:grpSpPr>
          <a:xfrm>
            <a:off x="4138456" y="2727694"/>
            <a:ext cx="4474845" cy="4241707"/>
            <a:chOff x="0" y="-19050"/>
            <a:chExt cx="5966460" cy="5655608"/>
          </a:xfrm>
        </p:grpSpPr>
        <p:sp>
          <p:nvSpPr>
            <p:cNvPr id="297" name="Google Shape;297;p6"/>
            <p:cNvSpPr/>
            <p:nvPr/>
          </p:nvSpPr>
          <p:spPr>
            <a:xfrm>
              <a:off x="0" y="0"/>
              <a:ext cx="5966460" cy="5636514"/>
            </a:xfrm>
            <a:custGeom>
              <a:rect b="b" l="l" r="r" t="t"/>
              <a:pathLst>
                <a:path extrusionOk="0" h="5636514" w="5966460">
                  <a:moveTo>
                    <a:pt x="0" y="2818257"/>
                  </a:moveTo>
                  <a:cubicBezTo>
                    <a:pt x="0" y="1261745"/>
                    <a:pt x="1335659" y="0"/>
                    <a:pt x="2983230" y="0"/>
                  </a:cubicBezTo>
                  <a:cubicBezTo>
                    <a:pt x="4630801" y="0"/>
                    <a:pt x="5966460" y="1261745"/>
                    <a:pt x="5966460" y="2818257"/>
                  </a:cubicBezTo>
                  <a:cubicBezTo>
                    <a:pt x="5966460" y="4374769"/>
                    <a:pt x="4630674" y="5636514"/>
                    <a:pt x="2983230" y="5636514"/>
                  </a:cubicBezTo>
                  <a:cubicBezTo>
                    <a:pt x="1335786" y="5636514"/>
                    <a:pt x="0" y="4374769"/>
                    <a:pt x="0" y="2818257"/>
                  </a:cubicBezTo>
                  <a:close/>
                </a:path>
              </a:pathLst>
            </a:custGeom>
            <a:solidFill>
              <a:srgbClr val="2993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6"/>
            <p:cNvSpPr txBox="1"/>
            <p:nvPr/>
          </p:nvSpPr>
          <p:spPr>
            <a:xfrm>
              <a:off x="0" y="-19050"/>
              <a:ext cx="5966336" cy="5655608"/>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rPr b="1" lang="en-US" sz="5100">
                  <a:solidFill>
                    <a:srgbClr val="FFFFFF"/>
                  </a:solidFill>
                  <a:latin typeface="Garamond"/>
                  <a:ea typeface="Garamond"/>
                  <a:cs typeface="Garamond"/>
                  <a:sym typeface="Garamond"/>
                </a:rPr>
                <a:t>750,000</a:t>
              </a:r>
              <a:endParaRPr/>
            </a:p>
            <a:p>
              <a:pPr indent="0" lvl="0" marL="0" marR="0" rtl="0" algn="ctr">
                <a:lnSpc>
                  <a:spcPct val="120000"/>
                </a:lnSpc>
                <a:spcBef>
                  <a:spcPts val="0"/>
                </a:spcBef>
                <a:spcAft>
                  <a:spcPts val="0"/>
                </a:spcAft>
                <a:buNone/>
              </a:pPr>
              <a:r>
                <a:rPr lang="en-US" sz="2700">
                  <a:solidFill>
                    <a:srgbClr val="FFFFFF"/>
                  </a:solidFill>
                  <a:latin typeface="Garamond"/>
                  <a:ea typeface="Garamond"/>
                  <a:cs typeface="Garamond"/>
                  <a:sym typeface="Garamond"/>
                </a:rPr>
                <a:t>Small scale biodigesters  </a:t>
              </a:r>
              <a:endParaRPr/>
            </a:p>
          </p:txBody>
        </p:sp>
      </p:grpSp>
      <p:grpSp>
        <p:nvGrpSpPr>
          <p:cNvPr id="299" name="Google Shape;299;p6"/>
          <p:cNvGrpSpPr/>
          <p:nvPr/>
        </p:nvGrpSpPr>
        <p:grpSpPr>
          <a:xfrm>
            <a:off x="9580329" y="2831322"/>
            <a:ext cx="4189571" cy="4138079"/>
            <a:chOff x="0" y="-19050"/>
            <a:chExt cx="5586095" cy="5517438"/>
          </a:xfrm>
        </p:grpSpPr>
        <p:sp>
          <p:nvSpPr>
            <p:cNvPr id="300" name="Google Shape;300;p6"/>
            <p:cNvSpPr/>
            <p:nvPr/>
          </p:nvSpPr>
          <p:spPr>
            <a:xfrm>
              <a:off x="0" y="0"/>
              <a:ext cx="5586095" cy="5498338"/>
            </a:xfrm>
            <a:custGeom>
              <a:rect b="b" l="l" r="r" t="t"/>
              <a:pathLst>
                <a:path extrusionOk="0" h="5498338" w="5586095">
                  <a:moveTo>
                    <a:pt x="0" y="2749169"/>
                  </a:moveTo>
                  <a:cubicBezTo>
                    <a:pt x="0" y="1230884"/>
                    <a:pt x="1250442" y="0"/>
                    <a:pt x="2792984" y="0"/>
                  </a:cubicBezTo>
                  <a:cubicBezTo>
                    <a:pt x="4335526" y="0"/>
                    <a:pt x="5586095" y="1230884"/>
                    <a:pt x="5586095" y="2749169"/>
                  </a:cubicBezTo>
                  <a:cubicBezTo>
                    <a:pt x="5586095" y="4267454"/>
                    <a:pt x="4335526" y="5498338"/>
                    <a:pt x="2792984" y="5498338"/>
                  </a:cubicBezTo>
                  <a:cubicBezTo>
                    <a:pt x="1250442" y="5498338"/>
                    <a:pt x="0" y="4267581"/>
                    <a:pt x="0" y="2749169"/>
                  </a:cubicBezTo>
                  <a:close/>
                </a:path>
              </a:pathLst>
            </a:custGeom>
            <a:solidFill>
              <a:srgbClr val="2993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1" name="Google Shape;301;p6"/>
            <p:cNvSpPr txBox="1"/>
            <p:nvPr/>
          </p:nvSpPr>
          <p:spPr>
            <a:xfrm>
              <a:off x="0" y="-19050"/>
              <a:ext cx="5586056" cy="5517438"/>
            </a:xfrm>
            <a:prstGeom prst="rect">
              <a:avLst/>
            </a:prstGeom>
            <a:noFill/>
            <a:ln>
              <a:noFill/>
            </a:ln>
          </p:spPr>
          <p:txBody>
            <a:bodyPr anchorCtr="0" anchor="ctr" bIns="50800" lIns="50800" spcFirstLastPara="1" rIns="50800" wrap="square" tIns="50800">
              <a:noAutofit/>
            </a:bodyPr>
            <a:lstStyle/>
            <a:p>
              <a:pPr indent="0" lvl="0" marL="0" marR="0" rtl="0" algn="ctr">
                <a:lnSpc>
                  <a:spcPct val="120000"/>
                </a:lnSpc>
                <a:spcBef>
                  <a:spcPts val="0"/>
                </a:spcBef>
                <a:spcAft>
                  <a:spcPts val="0"/>
                </a:spcAft>
                <a:buNone/>
              </a:pPr>
              <a:r>
                <a:rPr b="1" lang="en-US" sz="5100">
                  <a:solidFill>
                    <a:srgbClr val="FFFFFF"/>
                  </a:solidFill>
                  <a:latin typeface="Garamond"/>
                  <a:ea typeface="Garamond"/>
                  <a:cs typeface="Garamond"/>
                  <a:sym typeface="Garamond"/>
                </a:rPr>
                <a:t>105,000 </a:t>
              </a:r>
              <a:endParaRPr/>
            </a:p>
            <a:p>
              <a:pPr indent="0" lvl="0" marL="0" marR="0" rtl="0" algn="ctr">
                <a:lnSpc>
                  <a:spcPct val="120000"/>
                </a:lnSpc>
                <a:spcBef>
                  <a:spcPts val="0"/>
                </a:spcBef>
                <a:spcAft>
                  <a:spcPts val="0"/>
                </a:spcAft>
                <a:buNone/>
              </a:pPr>
              <a:r>
                <a:rPr lang="en-US" sz="2700">
                  <a:solidFill>
                    <a:srgbClr val="FFFFFF"/>
                  </a:solidFill>
                  <a:latin typeface="Garamond"/>
                  <a:ea typeface="Garamond"/>
                  <a:cs typeface="Garamond"/>
                  <a:sym typeface="Garamond"/>
                </a:rPr>
                <a:t>Medium scale biodigesters  </a:t>
              </a:r>
              <a:endParaRPr/>
            </a:p>
          </p:txBody>
        </p:sp>
      </p:grpSp>
      <p:grpSp>
        <p:nvGrpSpPr>
          <p:cNvPr id="302" name="Google Shape;302;p6"/>
          <p:cNvGrpSpPr/>
          <p:nvPr/>
        </p:nvGrpSpPr>
        <p:grpSpPr>
          <a:xfrm>
            <a:off x="4480056" y="7205627"/>
            <a:ext cx="9327928" cy="685229"/>
            <a:chOff x="0" y="-9525"/>
            <a:chExt cx="12437237" cy="913638"/>
          </a:xfrm>
        </p:grpSpPr>
        <p:sp>
          <p:nvSpPr>
            <p:cNvPr id="303" name="Google Shape;303;p6"/>
            <p:cNvSpPr/>
            <p:nvPr/>
          </p:nvSpPr>
          <p:spPr>
            <a:xfrm>
              <a:off x="0" y="0"/>
              <a:ext cx="12437237" cy="904113"/>
            </a:xfrm>
            <a:custGeom>
              <a:rect b="b" l="l" r="r" t="t"/>
              <a:pathLst>
                <a:path extrusionOk="0" h="904113" w="12437237">
                  <a:moveTo>
                    <a:pt x="0" y="0"/>
                  </a:moveTo>
                  <a:lnTo>
                    <a:pt x="12437237" y="0"/>
                  </a:lnTo>
                  <a:lnTo>
                    <a:pt x="12437237" y="904113"/>
                  </a:lnTo>
                  <a:lnTo>
                    <a:pt x="0" y="904113"/>
                  </a:lnTo>
                  <a:close/>
                </a:path>
              </a:pathLst>
            </a:custGeom>
            <a:solidFill>
              <a:srgbClr val="2993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4" name="Google Shape;304;p6"/>
            <p:cNvSpPr txBox="1"/>
            <p:nvPr/>
          </p:nvSpPr>
          <p:spPr>
            <a:xfrm>
              <a:off x="0" y="-9525"/>
              <a:ext cx="12437184" cy="913597"/>
            </a:xfrm>
            <a:prstGeom prst="rect">
              <a:avLst/>
            </a:prstGeom>
            <a:noFill/>
            <a:ln>
              <a:noFill/>
            </a:ln>
          </p:spPr>
          <p:txBody>
            <a:bodyPr anchorCtr="0" anchor="ctr" bIns="50800" lIns="50800" spcFirstLastPara="1" rIns="50800" wrap="square" tIns="50800">
              <a:noAutofit/>
            </a:bodyPr>
            <a:lstStyle/>
            <a:p>
              <a:pPr indent="0" lvl="0" marL="0" marR="0" rtl="0" algn="ctr">
                <a:lnSpc>
                  <a:spcPct val="119958"/>
                </a:lnSpc>
                <a:spcBef>
                  <a:spcPts val="0"/>
                </a:spcBef>
                <a:spcAft>
                  <a:spcPts val="0"/>
                </a:spcAft>
                <a:buNone/>
              </a:pPr>
              <a:r>
                <a:rPr lang="en-US" sz="2400">
                  <a:solidFill>
                    <a:srgbClr val="FFFFFF"/>
                  </a:solidFill>
                  <a:latin typeface="Garamond"/>
                  <a:ea typeface="Garamond"/>
                  <a:cs typeface="Garamond"/>
                  <a:sym typeface="Garamond"/>
                </a:rPr>
                <a:t>Potential market for biodigesters in Kenya </a:t>
              </a:r>
              <a:endParaRPr/>
            </a:p>
          </p:txBody>
        </p:sp>
      </p:grpSp>
      <p:grpSp>
        <p:nvGrpSpPr>
          <p:cNvPr id="305" name="Google Shape;305;p6"/>
          <p:cNvGrpSpPr/>
          <p:nvPr/>
        </p:nvGrpSpPr>
        <p:grpSpPr>
          <a:xfrm>
            <a:off x="571779" y="7908143"/>
            <a:ext cx="5553170" cy="1995490"/>
            <a:chOff x="0" y="-9525"/>
            <a:chExt cx="7404227" cy="2660653"/>
          </a:xfrm>
        </p:grpSpPr>
        <p:sp>
          <p:nvSpPr>
            <p:cNvPr id="306" name="Google Shape;306;p6"/>
            <p:cNvSpPr/>
            <p:nvPr/>
          </p:nvSpPr>
          <p:spPr>
            <a:xfrm>
              <a:off x="0" y="0"/>
              <a:ext cx="7404227" cy="2651125"/>
            </a:xfrm>
            <a:custGeom>
              <a:rect b="b" l="l" r="r" t="t"/>
              <a:pathLst>
                <a:path extrusionOk="0" h="2651125" w="7404227">
                  <a:moveTo>
                    <a:pt x="0" y="928497"/>
                  </a:moveTo>
                  <a:lnTo>
                    <a:pt x="3370707" y="928497"/>
                  </a:lnTo>
                  <a:lnTo>
                    <a:pt x="3370707" y="662813"/>
                  </a:lnTo>
                  <a:lnTo>
                    <a:pt x="3039364" y="662813"/>
                  </a:lnTo>
                  <a:lnTo>
                    <a:pt x="3702050" y="0"/>
                  </a:lnTo>
                  <a:lnTo>
                    <a:pt x="4364863" y="662813"/>
                  </a:lnTo>
                  <a:lnTo>
                    <a:pt x="4033520" y="662813"/>
                  </a:lnTo>
                  <a:lnTo>
                    <a:pt x="4033520" y="928497"/>
                  </a:lnTo>
                  <a:lnTo>
                    <a:pt x="7404227" y="928497"/>
                  </a:lnTo>
                  <a:lnTo>
                    <a:pt x="7404227" y="2651125"/>
                  </a:lnTo>
                  <a:lnTo>
                    <a:pt x="0" y="2651125"/>
                  </a:lnTo>
                  <a:close/>
                </a:path>
              </a:pathLst>
            </a:custGeom>
            <a:solidFill>
              <a:srgbClr val="4B638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7" name="Google Shape;307;p6"/>
            <p:cNvSpPr txBox="1"/>
            <p:nvPr/>
          </p:nvSpPr>
          <p:spPr>
            <a:xfrm>
              <a:off x="0" y="-9525"/>
              <a:ext cx="7404166" cy="266065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0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20000"/>
                </a:lnSpc>
                <a:spcBef>
                  <a:spcPts val="0"/>
                </a:spcBef>
                <a:spcAft>
                  <a:spcPts val="0"/>
                </a:spcAft>
                <a:buNone/>
              </a:pPr>
              <a:r>
                <a:rPr b="1" lang="en-US" sz="2100">
                  <a:solidFill>
                    <a:srgbClr val="FFFFFF"/>
                  </a:solidFill>
                  <a:latin typeface="Garamond"/>
                  <a:ea typeface="Garamond"/>
                  <a:cs typeface="Garamond"/>
                  <a:sym typeface="Garamond"/>
                </a:rPr>
                <a:t>Design and implement actions contributing to increasing access to finance for (M)SME’s active in any part of the supply chain</a:t>
              </a:r>
              <a:endParaRPr/>
            </a:p>
          </p:txBody>
        </p:sp>
      </p:grpSp>
      <p:grpSp>
        <p:nvGrpSpPr>
          <p:cNvPr id="308" name="Google Shape;308;p6"/>
          <p:cNvGrpSpPr/>
          <p:nvPr/>
        </p:nvGrpSpPr>
        <p:grpSpPr>
          <a:xfrm>
            <a:off x="6709682" y="7908143"/>
            <a:ext cx="5273611" cy="1995490"/>
            <a:chOff x="0" y="-9525"/>
            <a:chExt cx="7031482" cy="2660653"/>
          </a:xfrm>
        </p:grpSpPr>
        <p:sp>
          <p:nvSpPr>
            <p:cNvPr id="309" name="Google Shape;309;p6"/>
            <p:cNvSpPr/>
            <p:nvPr/>
          </p:nvSpPr>
          <p:spPr>
            <a:xfrm>
              <a:off x="0" y="0"/>
              <a:ext cx="7031482" cy="2651125"/>
            </a:xfrm>
            <a:custGeom>
              <a:rect b="b" l="l" r="r" t="t"/>
              <a:pathLst>
                <a:path extrusionOk="0" h="2651125" w="7031482">
                  <a:moveTo>
                    <a:pt x="0" y="928497"/>
                  </a:moveTo>
                  <a:lnTo>
                    <a:pt x="3184271" y="928497"/>
                  </a:lnTo>
                  <a:lnTo>
                    <a:pt x="3184271" y="662813"/>
                  </a:lnTo>
                  <a:lnTo>
                    <a:pt x="2852928" y="662813"/>
                  </a:lnTo>
                  <a:lnTo>
                    <a:pt x="3515741" y="0"/>
                  </a:lnTo>
                  <a:lnTo>
                    <a:pt x="4178554" y="662813"/>
                  </a:lnTo>
                  <a:lnTo>
                    <a:pt x="3847084" y="662813"/>
                  </a:lnTo>
                  <a:lnTo>
                    <a:pt x="3847084" y="928497"/>
                  </a:lnTo>
                  <a:lnTo>
                    <a:pt x="7031482" y="928497"/>
                  </a:lnTo>
                  <a:lnTo>
                    <a:pt x="7031482" y="2651125"/>
                  </a:lnTo>
                  <a:lnTo>
                    <a:pt x="0" y="2651125"/>
                  </a:lnTo>
                  <a:close/>
                </a:path>
              </a:pathLst>
            </a:custGeom>
            <a:solidFill>
              <a:srgbClr val="4B638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0" name="Google Shape;310;p6"/>
            <p:cNvSpPr txBox="1"/>
            <p:nvPr/>
          </p:nvSpPr>
          <p:spPr>
            <a:xfrm>
              <a:off x="0" y="-9525"/>
              <a:ext cx="7031422" cy="266065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0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20000"/>
                </a:lnSpc>
                <a:spcBef>
                  <a:spcPts val="0"/>
                </a:spcBef>
                <a:spcAft>
                  <a:spcPts val="0"/>
                </a:spcAft>
                <a:buNone/>
              </a:pPr>
              <a:r>
                <a:rPr b="1" lang="en-US" sz="2100">
                  <a:solidFill>
                    <a:srgbClr val="FFFFFF"/>
                  </a:solidFill>
                  <a:latin typeface="Garamond"/>
                  <a:ea typeface="Garamond"/>
                  <a:cs typeface="Garamond"/>
                  <a:sym typeface="Garamond"/>
                </a:rPr>
                <a:t>Map core activities that will increase access to finance into the biodigester market</a:t>
              </a:r>
              <a:endParaRPr/>
            </a:p>
          </p:txBody>
        </p:sp>
      </p:grpSp>
      <p:grpSp>
        <p:nvGrpSpPr>
          <p:cNvPr id="311" name="Google Shape;311;p6"/>
          <p:cNvGrpSpPr/>
          <p:nvPr/>
        </p:nvGrpSpPr>
        <p:grpSpPr>
          <a:xfrm>
            <a:off x="12847586" y="7883681"/>
            <a:ext cx="5273611" cy="1995490"/>
            <a:chOff x="0" y="-9525"/>
            <a:chExt cx="7031482" cy="2660653"/>
          </a:xfrm>
        </p:grpSpPr>
        <p:sp>
          <p:nvSpPr>
            <p:cNvPr id="312" name="Google Shape;312;p6"/>
            <p:cNvSpPr/>
            <p:nvPr/>
          </p:nvSpPr>
          <p:spPr>
            <a:xfrm>
              <a:off x="0" y="0"/>
              <a:ext cx="7031482" cy="2651125"/>
            </a:xfrm>
            <a:custGeom>
              <a:rect b="b" l="l" r="r" t="t"/>
              <a:pathLst>
                <a:path extrusionOk="0" h="2651125" w="7031482">
                  <a:moveTo>
                    <a:pt x="0" y="928497"/>
                  </a:moveTo>
                  <a:lnTo>
                    <a:pt x="3184271" y="928497"/>
                  </a:lnTo>
                  <a:lnTo>
                    <a:pt x="3184271" y="662813"/>
                  </a:lnTo>
                  <a:lnTo>
                    <a:pt x="2852928" y="662813"/>
                  </a:lnTo>
                  <a:lnTo>
                    <a:pt x="3515741" y="0"/>
                  </a:lnTo>
                  <a:lnTo>
                    <a:pt x="4178554" y="662813"/>
                  </a:lnTo>
                  <a:lnTo>
                    <a:pt x="3847084" y="662813"/>
                  </a:lnTo>
                  <a:lnTo>
                    <a:pt x="3847084" y="928497"/>
                  </a:lnTo>
                  <a:lnTo>
                    <a:pt x="7031482" y="928497"/>
                  </a:lnTo>
                  <a:lnTo>
                    <a:pt x="7031482" y="2651125"/>
                  </a:lnTo>
                  <a:lnTo>
                    <a:pt x="0" y="2651125"/>
                  </a:lnTo>
                  <a:close/>
                </a:path>
              </a:pathLst>
            </a:custGeom>
            <a:solidFill>
              <a:srgbClr val="4B638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3" name="Google Shape;313;p6"/>
            <p:cNvSpPr txBox="1"/>
            <p:nvPr/>
          </p:nvSpPr>
          <p:spPr>
            <a:xfrm>
              <a:off x="0" y="-9525"/>
              <a:ext cx="7031422" cy="266065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0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20000"/>
                </a:lnSpc>
                <a:spcBef>
                  <a:spcPts val="0"/>
                </a:spcBef>
                <a:spcAft>
                  <a:spcPts val="0"/>
                </a:spcAft>
                <a:buNone/>
              </a:pPr>
              <a:r>
                <a:rPr b="1" lang="en-US" sz="2100">
                  <a:solidFill>
                    <a:srgbClr val="FFFFFF"/>
                  </a:solidFill>
                  <a:latin typeface="Garamond"/>
                  <a:ea typeface="Garamond"/>
                  <a:cs typeface="Garamond"/>
                  <a:sym typeface="Garamond"/>
                </a:rPr>
                <a:t>(Co-)develop loan products specifically designed for end-users</a:t>
              </a:r>
              <a:endParaRPr/>
            </a:p>
          </p:txBody>
        </p:sp>
      </p:grpSp>
      <p:sp>
        <p:nvSpPr>
          <p:cNvPr id="314" name="Google Shape;314;p6"/>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grpSp>
        <p:nvGrpSpPr>
          <p:cNvPr id="323" name="Google Shape;323;p7"/>
          <p:cNvGrpSpPr/>
          <p:nvPr/>
        </p:nvGrpSpPr>
        <p:grpSpPr>
          <a:xfrm>
            <a:off x="1257300" y="547688"/>
            <a:ext cx="15773400" cy="958824"/>
            <a:chOff x="0" y="0"/>
            <a:chExt cx="21031200" cy="1278432"/>
          </a:xfrm>
        </p:grpSpPr>
        <p:sp>
          <p:nvSpPr>
            <p:cNvPr id="324" name="Google Shape;324;p7"/>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5" name="Google Shape;325;p7"/>
            <p:cNvSpPr txBox="1"/>
            <p:nvPr/>
          </p:nvSpPr>
          <p:spPr>
            <a:xfrm>
              <a:off x="0" y="38100"/>
              <a:ext cx="21031200" cy="124033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600">
                  <a:solidFill>
                    <a:srgbClr val="AA1918"/>
                  </a:solidFill>
                  <a:latin typeface="Garamond"/>
                  <a:ea typeface="Garamond"/>
                  <a:cs typeface="Garamond"/>
                  <a:sym typeface="Garamond"/>
                </a:rPr>
                <a:t>WHY ‘ACCESS TO FINANCE’ FOR BIODIGESTERS </a:t>
              </a:r>
              <a:endParaRPr/>
            </a:p>
          </p:txBody>
        </p:sp>
      </p:grpSp>
      <p:grpSp>
        <p:nvGrpSpPr>
          <p:cNvPr id="326" name="Google Shape;326;p7"/>
          <p:cNvGrpSpPr/>
          <p:nvPr/>
        </p:nvGrpSpPr>
        <p:grpSpPr>
          <a:xfrm>
            <a:off x="12915900" y="9505950"/>
            <a:ext cx="4114800" cy="576225"/>
            <a:chOff x="0" y="-38100"/>
            <a:chExt cx="5486400" cy="768300"/>
          </a:xfrm>
        </p:grpSpPr>
        <p:sp>
          <p:nvSpPr>
            <p:cNvPr id="327" name="Google Shape;327;p7"/>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8" name="Google Shape;328;p7"/>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7</a:t>
              </a:r>
              <a:endParaRPr/>
            </a:p>
          </p:txBody>
        </p:sp>
      </p:grpSp>
      <p:sp>
        <p:nvSpPr>
          <p:cNvPr id="329" name="Google Shape;329;p7"/>
          <p:cNvSpPr txBox="1"/>
          <p:nvPr/>
        </p:nvSpPr>
        <p:spPr>
          <a:xfrm>
            <a:off x="1348740" y="1207389"/>
            <a:ext cx="8957370" cy="527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Objectives of implementing the incentivization model</a:t>
            </a:r>
            <a:endParaRPr/>
          </a:p>
        </p:txBody>
      </p:sp>
      <p:grpSp>
        <p:nvGrpSpPr>
          <p:cNvPr id="330" name="Google Shape;330;p7"/>
          <p:cNvGrpSpPr/>
          <p:nvPr/>
        </p:nvGrpSpPr>
        <p:grpSpPr>
          <a:xfrm>
            <a:off x="-28575" y="7335"/>
            <a:ext cx="734568" cy="10289191"/>
            <a:chOff x="0" y="0"/>
            <a:chExt cx="979424" cy="13718921"/>
          </a:xfrm>
        </p:grpSpPr>
        <p:sp>
          <p:nvSpPr>
            <p:cNvPr id="331" name="Google Shape;331;p7"/>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2" name="Google Shape;332;p7"/>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33" name="Google Shape;333;p7"/>
          <p:cNvSpPr/>
          <p:nvPr/>
        </p:nvSpPr>
        <p:spPr>
          <a:xfrm>
            <a:off x="2486122" y="2183080"/>
            <a:ext cx="13926598" cy="7351395"/>
          </a:xfrm>
          <a:custGeom>
            <a:rect b="b" l="l" r="r" t="t"/>
            <a:pathLst>
              <a:path extrusionOk="0" h="9801860" w="18568797">
                <a:moveTo>
                  <a:pt x="0" y="2450465"/>
                </a:moveTo>
                <a:lnTo>
                  <a:pt x="13667867" y="2450465"/>
                </a:lnTo>
                <a:lnTo>
                  <a:pt x="13667867" y="0"/>
                </a:lnTo>
                <a:lnTo>
                  <a:pt x="18568797" y="4900930"/>
                </a:lnTo>
                <a:lnTo>
                  <a:pt x="13667867" y="9801860"/>
                </a:lnTo>
                <a:lnTo>
                  <a:pt x="13667867" y="7351395"/>
                </a:lnTo>
                <a:lnTo>
                  <a:pt x="0" y="7351395"/>
                </a:lnTo>
                <a:close/>
              </a:path>
            </a:pathLst>
          </a:custGeom>
          <a:solidFill>
            <a:srgbClr val="A31A2A">
              <a:alpha val="6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34" name="Google Shape;334;p7"/>
          <p:cNvGrpSpPr/>
          <p:nvPr/>
        </p:nvGrpSpPr>
        <p:grpSpPr>
          <a:xfrm>
            <a:off x="1233525" y="4359937"/>
            <a:ext cx="2946749" cy="2997708"/>
            <a:chOff x="0" y="0"/>
            <a:chExt cx="3928999" cy="3996944"/>
          </a:xfrm>
        </p:grpSpPr>
        <p:sp>
          <p:nvSpPr>
            <p:cNvPr id="335" name="Google Shape;335;p7"/>
            <p:cNvSpPr/>
            <p:nvPr/>
          </p:nvSpPr>
          <p:spPr>
            <a:xfrm>
              <a:off x="38100" y="38100"/>
              <a:ext cx="3852799" cy="3920744"/>
            </a:xfrm>
            <a:custGeom>
              <a:rect b="b" l="l" r="r" t="t"/>
              <a:pathLst>
                <a:path extrusionOk="0" h="3920744" w="3852799">
                  <a:moveTo>
                    <a:pt x="0" y="642366"/>
                  </a:moveTo>
                  <a:cubicBezTo>
                    <a:pt x="0" y="287655"/>
                    <a:pt x="287528" y="0"/>
                    <a:pt x="642112" y="0"/>
                  </a:cubicBezTo>
                  <a:lnTo>
                    <a:pt x="3210687" y="0"/>
                  </a:lnTo>
                  <a:cubicBezTo>
                    <a:pt x="3565398" y="0"/>
                    <a:pt x="3852799" y="287655"/>
                    <a:pt x="3852799" y="642366"/>
                  </a:cubicBezTo>
                  <a:lnTo>
                    <a:pt x="3852799" y="3278378"/>
                  </a:lnTo>
                  <a:cubicBezTo>
                    <a:pt x="3852799" y="3633089"/>
                    <a:pt x="3565271" y="3920744"/>
                    <a:pt x="3210687" y="3920744"/>
                  </a:cubicBezTo>
                  <a:lnTo>
                    <a:pt x="642112" y="3920744"/>
                  </a:lnTo>
                  <a:cubicBezTo>
                    <a:pt x="287528" y="3920744"/>
                    <a:pt x="0" y="3633216"/>
                    <a:pt x="0" y="3278378"/>
                  </a:cubicBezTo>
                  <a:close/>
                </a:path>
              </a:pathLst>
            </a:custGeom>
            <a:solidFill>
              <a:srgbClr val="5B9BD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6" name="Google Shape;336;p7"/>
            <p:cNvSpPr/>
            <p:nvPr/>
          </p:nvSpPr>
          <p:spPr>
            <a:xfrm>
              <a:off x="0" y="0"/>
              <a:ext cx="3928999" cy="3996944"/>
            </a:xfrm>
            <a:custGeom>
              <a:rect b="b" l="l" r="r" t="t"/>
              <a:pathLst>
                <a:path extrusionOk="0" h="3996944" w="3928999">
                  <a:moveTo>
                    <a:pt x="0" y="680466"/>
                  </a:moveTo>
                  <a:cubicBezTo>
                    <a:pt x="0" y="304673"/>
                    <a:pt x="304546" y="0"/>
                    <a:pt x="680212" y="0"/>
                  </a:cubicBezTo>
                  <a:lnTo>
                    <a:pt x="3248787" y="0"/>
                  </a:lnTo>
                  <a:lnTo>
                    <a:pt x="3248787" y="38100"/>
                  </a:lnTo>
                  <a:lnTo>
                    <a:pt x="3248787" y="0"/>
                  </a:lnTo>
                  <a:lnTo>
                    <a:pt x="3248787" y="38100"/>
                  </a:lnTo>
                  <a:lnTo>
                    <a:pt x="3248787" y="0"/>
                  </a:lnTo>
                  <a:cubicBezTo>
                    <a:pt x="3624453" y="0"/>
                    <a:pt x="3928999" y="304673"/>
                    <a:pt x="3928999" y="680466"/>
                  </a:cubicBezTo>
                  <a:lnTo>
                    <a:pt x="3890899" y="680466"/>
                  </a:lnTo>
                  <a:lnTo>
                    <a:pt x="3928999" y="680466"/>
                  </a:lnTo>
                  <a:lnTo>
                    <a:pt x="3928999" y="3316478"/>
                  </a:lnTo>
                  <a:lnTo>
                    <a:pt x="3890899" y="3316478"/>
                  </a:lnTo>
                  <a:lnTo>
                    <a:pt x="3928999" y="3316478"/>
                  </a:lnTo>
                  <a:cubicBezTo>
                    <a:pt x="3928999" y="3692271"/>
                    <a:pt x="3624453" y="3996944"/>
                    <a:pt x="3248787" y="3996944"/>
                  </a:cubicBezTo>
                  <a:lnTo>
                    <a:pt x="3248787" y="3958844"/>
                  </a:lnTo>
                  <a:lnTo>
                    <a:pt x="3248787" y="3996944"/>
                  </a:lnTo>
                  <a:lnTo>
                    <a:pt x="680212" y="3996944"/>
                  </a:lnTo>
                  <a:lnTo>
                    <a:pt x="680212" y="3958844"/>
                  </a:lnTo>
                  <a:lnTo>
                    <a:pt x="680212" y="3996944"/>
                  </a:lnTo>
                  <a:cubicBezTo>
                    <a:pt x="304546" y="3996944"/>
                    <a:pt x="0" y="3692271"/>
                    <a:pt x="0" y="3316478"/>
                  </a:cubicBezTo>
                  <a:lnTo>
                    <a:pt x="0" y="680466"/>
                  </a:lnTo>
                  <a:lnTo>
                    <a:pt x="38100" y="680466"/>
                  </a:lnTo>
                  <a:lnTo>
                    <a:pt x="0" y="680466"/>
                  </a:lnTo>
                  <a:moveTo>
                    <a:pt x="76200" y="680466"/>
                  </a:moveTo>
                  <a:lnTo>
                    <a:pt x="76200" y="3316478"/>
                  </a:lnTo>
                  <a:lnTo>
                    <a:pt x="38100" y="3316478"/>
                  </a:lnTo>
                  <a:lnTo>
                    <a:pt x="76200" y="3316478"/>
                  </a:lnTo>
                  <a:cubicBezTo>
                    <a:pt x="76200" y="3650234"/>
                    <a:pt x="346710" y="3920744"/>
                    <a:pt x="680212" y="3920744"/>
                  </a:cubicBezTo>
                  <a:lnTo>
                    <a:pt x="3248787" y="3920744"/>
                  </a:lnTo>
                  <a:cubicBezTo>
                    <a:pt x="3582416" y="3920744"/>
                    <a:pt x="3852799" y="3650234"/>
                    <a:pt x="3852799" y="3316478"/>
                  </a:cubicBezTo>
                  <a:lnTo>
                    <a:pt x="3852799" y="680466"/>
                  </a:lnTo>
                  <a:cubicBezTo>
                    <a:pt x="3852926" y="346710"/>
                    <a:pt x="3582416" y="76200"/>
                    <a:pt x="3248787" y="76200"/>
                  </a:cubicBezTo>
                  <a:lnTo>
                    <a:pt x="680212" y="76200"/>
                  </a:lnTo>
                  <a:lnTo>
                    <a:pt x="680212" y="38100"/>
                  </a:lnTo>
                  <a:lnTo>
                    <a:pt x="680212" y="76200"/>
                  </a:lnTo>
                  <a:cubicBezTo>
                    <a:pt x="346710" y="76200"/>
                    <a:pt x="76200" y="346710"/>
                    <a:pt x="76200" y="6804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37" name="Google Shape;337;p7"/>
          <p:cNvGrpSpPr/>
          <p:nvPr/>
        </p:nvGrpSpPr>
        <p:grpSpPr>
          <a:xfrm>
            <a:off x="1374586" y="4500999"/>
            <a:ext cx="2664681" cy="2715604"/>
            <a:chOff x="0" y="0"/>
            <a:chExt cx="3552908" cy="3620806"/>
          </a:xfrm>
        </p:grpSpPr>
        <p:sp>
          <p:nvSpPr>
            <p:cNvPr id="338" name="Google Shape;338;p7"/>
            <p:cNvSpPr/>
            <p:nvPr/>
          </p:nvSpPr>
          <p:spPr>
            <a:xfrm>
              <a:off x="0" y="0"/>
              <a:ext cx="3552908" cy="3620806"/>
            </a:xfrm>
            <a:custGeom>
              <a:rect b="b" l="l" r="r" t="t"/>
              <a:pathLst>
                <a:path extrusionOk="0" h="3620806" w="3552908">
                  <a:moveTo>
                    <a:pt x="0" y="0"/>
                  </a:moveTo>
                  <a:lnTo>
                    <a:pt x="3552908" y="0"/>
                  </a:lnTo>
                  <a:lnTo>
                    <a:pt x="3552908" y="3620806"/>
                  </a:lnTo>
                  <a:lnTo>
                    <a:pt x="0" y="362080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7"/>
            <p:cNvSpPr txBox="1"/>
            <p:nvPr/>
          </p:nvSpPr>
          <p:spPr>
            <a:xfrm>
              <a:off x="0" y="19050"/>
              <a:ext cx="3552908" cy="360175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000">
                  <a:solidFill>
                    <a:srgbClr val="FFFFFF"/>
                  </a:solidFill>
                  <a:latin typeface="Garamond"/>
                  <a:ea typeface="Garamond"/>
                  <a:cs typeface="Garamond"/>
                  <a:sym typeface="Garamond"/>
                </a:rPr>
                <a:t>Create awareness and create interest  about the biodigester programme</a:t>
              </a:r>
              <a:endParaRPr/>
            </a:p>
          </p:txBody>
        </p:sp>
      </p:grpSp>
      <p:grpSp>
        <p:nvGrpSpPr>
          <p:cNvPr id="340" name="Google Shape;340;p7"/>
          <p:cNvGrpSpPr/>
          <p:nvPr/>
        </p:nvGrpSpPr>
        <p:grpSpPr>
          <a:xfrm>
            <a:off x="4604788" y="4359937"/>
            <a:ext cx="2946749" cy="2997708"/>
            <a:chOff x="0" y="0"/>
            <a:chExt cx="3928999" cy="3996944"/>
          </a:xfrm>
        </p:grpSpPr>
        <p:sp>
          <p:nvSpPr>
            <p:cNvPr id="341" name="Google Shape;341;p7"/>
            <p:cNvSpPr/>
            <p:nvPr/>
          </p:nvSpPr>
          <p:spPr>
            <a:xfrm>
              <a:off x="38100" y="38100"/>
              <a:ext cx="3852799" cy="3920744"/>
            </a:xfrm>
            <a:custGeom>
              <a:rect b="b" l="l" r="r" t="t"/>
              <a:pathLst>
                <a:path extrusionOk="0" h="3920744" w="3852799">
                  <a:moveTo>
                    <a:pt x="0" y="642366"/>
                  </a:moveTo>
                  <a:cubicBezTo>
                    <a:pt x="0" y="287655"/>
                    <a:pt x="287528" y="0"/>
                    <a:pt x="642112" y="0"/>
                  </a:cubicBezTo>
                  <a:lnTo>
                    <a:pt x="3210687" y="0"/>
                  </a:lnTo>
                  <a:cubicBezTo>
                    <a:pt x="3565398" y="0"/>
                    <a:pt x="3852799" y="287655"/>
                    <a:pt x="3852799" y="642366"/>
                  </a:cubicBezTo>
                  <a:lnTo>
                    <a:pt x="3852799" y="3278378"/>
                  </a:lnTo>
                  <a:cubicBezTo>
                    <a:pt x="3852799" y="3633089"/>
                    <a:pt x="3565271" y="3920744"/>
                    <a:pt x="3210687" y="3920744"/>
                  </a:cubicBezTo>
                  <a:lnTo>
                    <a:pt x="642112" y="3920744"/>
                  </a:lnTo>
                  <a:cubicBezTo>
                    <a:pt x="287528" y="3920744"/>
                    <a:pt x="0" y="3633216"/>
                    <a:pt x="0" y="3278378"/>
                  </a:cubicBezTo>
                  <a:close/>
                </a:path>
              </a:pathLst>
            </a:custGeom>
            <a:solidFill>
              <a:srgbClr val="CD54A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2" name="Google Shape;342;p7"/>
            <p:cNvSpPr/>
            <p:nvPr/>
          </p:nvSpPr>
          <p:spPr>
            <a:xfrm>
              <a:off x="0" y="0"/>
              <a:ext cx="3928999" cy="3996944"/>
            </a:xfrm>
            <a:custGeom>
              <a:rect b="b" l="l" r="r" t="t"/>
              <a:pathLst>
                <a:path extrusionOk="0" h="3996944" w="3928999">
                  <a:moveTo>
                    <a:pt x="0" y="680466"/>
                  </a:moveTo>
                  <a:cubicBezTo>
                    <a:pt x="0" y="304673"/>
                    <a:pt x="304546" y="0"/>
                    <a:pt x="680212" y="0"/>
                  </a:cubicBezTo>
                  <a:lnTo>
                    <a:pt x="3248787" y="0"/>
                  </a:lnTo>
                  <a:lnTo>
                    <a:pt x="3248787" y="38100"/>
                  </a:lnTo>
                  <a:lnTo>
                    <a:pt x="3248787" y="0"/>
                  </a:lnTo>
                  <a:lnTo>
                    <a:pt x="3248787" y="38100"/>
                  </a:lnTo>
                  <a:lnTo>
                    <a:pt x="3248787" y="0"/>
                  </a:lnTo>
                  <a:cubicBezTo>
                    <a:pt x="3624453" y="0"/>
                    <a:pt x="3928999" y="304673"/>
                    <a:pt x="3928999" y="680466"/>
                  </a:cubicBezTo>
                  <a:lnTo>
                    <a:pt x="3890899" y="680466"/>
                  </a:lnTo>
                  <a:lnTo>
                    <a:pt x="3928999" y="680466"/>
                  </a:lnTo>
                  <a:lnTo>
                    <a:pt x="3928999" y="3316478"/>
                  </a:lnTo>
                  <a:lnTo>
                    <a:pt x="3890899" y="3316478"/>
                  </a:lnTo>
                  <a:lnTo>
                    <a:pt x="3928999" y="3316478"/>
                  </a:lnTo>
                  <a:cubicBezTo>
                    <a:pt x="3928999" y="3692271"/>
                    <a:pt x="3624453" y="3996944"/>
                    <a:pt x="3248787" y="3996944"/>
                  </a:cubicBezTo>
                  <a:lnTo>
                    <a:pt x="3248787" y="3958844"/>
                  </a:lnTo>
                  <a:lnTo>
                    <a:pt x="3248787" y="3996944"/>
                  </a:lnTo>
                  <a:lnTo>
                    <a:pt x="680212" y="3996944"/>
                  </a:lnTo>
                  <a:lnTo>
                    <a:pt x="680212" y="3958844"/>
                  </a:lnTo>
                  <a:lnTo>
                    <a:pt x="680212" y="3996944"/>
                  </a:lnTo>
                  <a:cubicBezTo>
                    <a:pt x="304546" y="3996944"/>
                    <a:pt x="0" y="3692271"/>
                    <a:pt x="0" y="3316478"/>
                  </a:cubicBezTo>
                  <a:lnTo>
                    <a:pt x="0" y="680466"/>
                  </a:lnTo>
                  <a:lnTo>
                    <a:pt x="38100" y="680466"/>
                  </a:lnTo>
                  <a:lnTo>
                    <a:pt x="0" y="680466"/>
                  </a:lnTo>
                  <a:moveTo>
                    <a:pt x="76200" y="680466"/>
                  </a:moveTo>
                  <a:lnTo>
                    <a:pt x="76200" y="3316478"/>
                  </a:lnTo>
                  <a:lnTo>
                    <a:pt x="38100" y="3316478"/>
                  </a:lnTo>
                  <a:lnTo>
                    <a:pt x="76200" y="3316478"/>
                  </a:lnTo>
                  <a:cubicBezTo>
                    <a:pt x="76200" y="3650234"/>
                    <a:pt x="346710" y="3920744"/>
                    <a:pt x="680212" y="3920744"/>
                  </a:cubicBezTo>
                  <a:lnTo>
                    <a:pt x="3248787" y="3920744"/>
                  </a:lnTo>
                  <a:cubicBezTo>
                    <a:pt x="3582416" y="3920744"/>
                    <a:pt x="3852799" y="3650234"/>
                    <a:pt x="3852799" y="3316478"/>
                  </a:cubicBezTo>
                  <a:lnTo>
                    <a:pt x="3852799" y="680466"/>
                  </a:lnTo>
                  <a:cubicBezTo>
                    <a:pt x="3852926" y="346710"/>
                    <a:pt x="3582416" y="76200"/>
                    <a:pt x="3248787" y="76200"/>
                  </a:cubicBezTo>
                  <a:lnTo>
                    <a:pt x="680212" y="76200"/>
                  </a:lnTo>
                  <a:lnTo>
                    <a:pt x="680212" y="38100"/>
                  </a:lnTo>
                  <a:lnTo>
                    <a:pt x="680212" y="76200"/>
                  </a:lnTo>
                  <a:cubicBezTo>
                    <a:pt x="346710" y="76200"/>
                    <a:pt x="76200" y="346710"/>
                    <a:pt x="76200" y="6804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43" name="Google Shape;343;p7"/>
          <p:cNvGrpSpPr/>
          <p:nvPr/>
        </p:nvGrpSpPr>
        <p:grpSpPr>
          <a:xfrm>
            <a:off x="4745850" y="4500999"/>
            <a:ext cx="2664681" cy="2715604"/>
            <a:chOff x="0" y="0"/>
            <a:chExt cx="3552908" cy="3620806"/>
          </a:xfrm>
        </p:grpSpPr>
        <p:sp>
          <p:nvSpPr>
            <p:cNvPr id="344" name="Google Shape;344;p7"/>
            <p:cNvSpPr/>
            <p:nvPr/>
          </p:nvSpPr>
          <p:spPr>
            <a:xfrm>
              <a:off x="0" y="0"/>
              <a:ext cx="3552908" cy="3620806"/>
            </a:xfrm>
            <a:custGeom>
              <a:rect b="b" l="l" r="r" t="t"/>
              <a:pathLst>
                <a:path extrusionOk="0" h="3620806" w="3552908">
                  <a:moveTo>
                    <a:pt x="0" y="0"/>
                  </a:moveTo>
                  <a:lnTo>
                    <a:pt x="3552908" y="0"/>
                  </a:lnTo>
                  <a:lnTo>
                    <a:pt x="3552908" y="3620806"/>
                  </a:lnTo>
                  <a:lnTo>
                    <a:pt x="0" y="362080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5" name="Google Shape;345;p7"/>
            <p:cNvSpPr txBox="1"/>
            <p:nvPr/>
          </p:nvSpPr>
          <p:spPr>
            <a:xfrm>
              <a:off x="0" y="19050"/>
              <a:ext cx="3552908" cy="360175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000">
                  <a:solidFill>
                    <a:srgbClr val="FFFFFF"/>
                  </a:solidFill>
                  <a:latin typeface="Garamond"/>
                  <a:ea typeface="Garamond"/>
                  <a:cs typeface="Garamond"/>
                  <a:sym typeface="Garamond"/>
                </a:rPr>
                <a:t>Standardised approach to basic ‘access to finance’ evaluation of biodigester lending  </a:t>
              </a:r>
              <a:endParaRPr/>
            </a:p>
          </p:txBody>
        </p:sp>
      </p:grpSp>
      <p:grpSp>
        <p:nvGrpSpPr>
          <p:cNvPr id="346" name="Google Shape;346;p7"/>
          <p:cNvGrpSpPr/>
          <p:nvPr/>
        </p:nvGrpSpPr>
        <p:grpSpPr>
          <a:xfrm>
            <a:off x="7976054" y="4359937"/>
            <a:ext cx="2946749" cy="2997708"/>
            <a:chOff x="0" y="0"/>
            <a:chExt cx="3928999" cy="3996944"/>
          </a:xfrm>
        </p:grpSpPr>
        <p:sp>
          <p:nvSpPr>
            <p:cNvPr id="347" name="Google Shape;347;p7"/>
            <p:cNvSpPr/>
            <p:nvPr/>
          </p:nvSpPr>
          <p:spPr>
            <a:xfrm>
              <a:off x="38100" y="38100"/>
              <a:ext cx="3852799" cy="3920744"/>
            </a:xfrm>
            <a:custGeom>
              <a:rect b="b" l="l" r="r" t="t"/>
              <a:pathLst>
                <a:path extrusionOk="0" h="3920744" w="3852799">
                  <a:moveTo>
                    <a:pt x="0" y="642366"/>
                  </a:moveTo>
                  <a:cubicBezTo>
                    <a:pt x="0" y="287655"/>
                    <a:pt x="287528" y="0"/>
                    <a:pt x="642112" y="0"/>
                  </a:cubicBezTo>
                  <a:lnTo>
                    <a:pt x="3210687" y="0"/>
                  </a:lnTo>
                  <a:cubicBezTo>
                    <a:pt x="3565398" y="0"/>
                    <a:pt x="3852799" y="287655"/>
                    <a:pt x="3852799" y="642366"/>
                  </a:cubicBezTo>
                  <a:lnTo>
                    <a:pt x="3852799" y="3278378"/>
                  </a:lnTo>
                  <a:cubicBezTo>
                    <a:pt x="3852799" y="3633089"/>
                    <a:pt x="3565271" y="3920744"/>
                    <a:pt x="3210687" y="3920744"/>
                  </a:cubicBezTo>
                  <a:lnTo>
                    <a:pt x="642112" y="3920744"/>
                  </a:lnTo>
                  <a:cubicBezTo>
                    <a:pt x="287528" y="3920744"/>
                    <a:pt x="0" y="3633216"/>
                    <a:pt x="0" y="3278378"/>
                  </a:cubicBezTo>
                  <a:close/>
                </a:path>
              </a:pathLst>
            </a:custGeom>
            <a:solidFill>
              <a:srgbClr val="2993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8" name="Google Shape;348;p7"/>
            <p:cNvSpPr/>
            <p:nvPr/>
          </p:nvSpPr>
          <p:spPr>
            <a:xfrm>
              <a:off x="0" y="0"/>
              <a:ext cx="3928999" cy="3996944"/>
            </a:xfrm>
            <a:custGeom>
              <a:rect b="b" l="l" r="r" t="t"/>
              <a:pathLst>
                <a:path extrusionOk="0" h="3996944" w="3928999">
                  <a:moveTo>
                    <a:pt x="0" y="680466"/>
                  </a:moveTo>
                  <a:cubicBezTo>
                    <a:pt x="0" y="304673"/>
                    <a:pt x="304546" y="0"/>
                    <a:pt x="680212" y="0"/>
                  </a:cubicBezTo>
                  <a:lnTo>
                    <a:pt x="3248787" y="0"/>
                  </a:lnTo>
                  <a:lnTo>
                    <a:pt x="3248787" y="38100"/>
                  </a:lnTo>
                  <a:lnTo>
                    <a:pt x="3248787" y="0"/>
                  </a:lnTo>
                  <a:lnTo>
                    <a:pt x="3248787" y="38100"/>
                  </a:lnTo>
                  <a:lnTo>
                    <a:pt x="3248787" y="0"/>
                  </a:lnTo>
                  <a:cubicBezTo>
                    <a:pt x="3624453" y="0"/>
                    <a:pt x="3928999" y="304673"/>
                    <a:pt x="3928999" y="680466"/>
                  </a:cubicBezTo>
                  <a:lnTo>
                    <a:pt x="3890899" y="680466"/>
                  </a:lnTo>
                  <a:lnTo>
                    <a:pt x="3928999" y="680466"/>
                  </a:lnTo>
                  <a:lnTo>
                    <a:pt x="3928999" y="3316478"/>
                  </a:lnTo>
                  <a:lnTo>
                    <a:pt x="3890899" y="3316478"/>
                  </a:lnTo>
                  <a:lnTo>
                    <a:pt x="3928999" y="3316478"/>
                  </a:lnTo>
                  <a:cubicBezTo>
                    <a:pt x="3928999" y="3692271"/>
                    <a:pt x="3624453" y="3996944"/>
                    <a:pt x="3248787" y="3996944"/>
                  </a:cubicBezTo>
                  <a:lnTo>
                    <a:pt x="3248787" y="3958844"/>
                  </a:lnTo>
                  <a:lnTo>
                    <a:pt x="3248787" y="3996944"/>
                  </a:lnTo>
                  <a:lnTo>
                    <a:pt x="680212" y="3996944"/>
                  </a:lnTo>
                  <a:lnTo>
                    <a:pt x="680212" y="3958844"/>
                  </a:lnTo>
                  <a:lnTo>
                    <a:pt x="680212" y="3996944"/>
                  </a:lnTo>
                  <a:cubicBezTo>
                    <a:pt x="304546" y="3996944"/>
                    <a:pt x="0" y="3692271"/>
                    <a:pt x="0" y="3316478"/>
                  </a:cubicBezTo>
                  <a:lnTo>
                    <a:pt x="0" y="680466"/>
                  </a:lnTo>
                  <a:lnTo>
                    <a:pt x="38100" y="680466"/>
                  </a:lnTo>
                  <a:lnTo>
                    <a:pt x="0" y="680466"/>
                  </a:lnTo>
                  <a:moveTo>
                    <a:pt x="76200" y="680466"/>
                  </a:moveTo>
                  <a:lnTo>
                    <a:pt x="76200" y="3316478"/>
                  </a:lnTo>
                  <a:lnTo>
                    <a:pt x="38100" y="3316478"/>
                  </a:lnTo>
                  <a:lnTo>
                    <a:pt x="76200" y="3316478"/>
                  </a:lnTo>
                  <a:cubicBezTo>
                    <a:pt x="76200" y="3650234"/>
                    <a:pt x="346710" y="3920744"/>
                    <a:pt x="680212" y="3920744"/>
                  </a:cubicBezTo>
                  <a:lnTo>
                    <a:pt x="3248787" y="3920744"/>
                  </a:lnTo>
                  <a:cubicBezTo>
                    <a:pt x="3582416" y="3920744"/>
                    <a:pt x="3852799" y="3650234"/>
                    <a:pt x="3852799" y="3316478"/>
                  </a:cubicBezTo>
                  <a:lnTo>
                    <a:pt x="3852799" y="680466"/>
                  </a:lnTo>
                  <a:cubicBezTo>
                    <a:pt x="3852926" y="346710"/>
                    <a:pt x="3582416" y="76200"/>
                    <a:pt x="3248787" y="76200"/>
                  </a:cubicBezTo>
                  <a:lnTo>
                    <a:pt x="680212" y="76200"/>
                  </a:lnTo>
                  <a:lnTo>
                    <a:pt x="680212" y="38100"/>
                  </a:lnTo>
                  <a:lnTo>
                    <a:pt x="680212" y="76200"/>
                  </a:lnTo>
                  <a:cubicBezTo>
                    <a:pt x="346710" y="76200"/>
                    <a:pt x="76200" y="346710"/>
                    <a:pt x="76200" y="6804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49" name="Google Shape;349;p7"/>
          <p:cNvGrpSpPr/>
          <p:nvPr/>
        </p:nvGrpSpPr>
        <p:grpSpPr>
          <a:xfrm>
            <a:off x="8117115" y="4500999"/>
            <a:ext cx="2664681" cy="2715604"/>
            <a:chOff x="0" y="0"/>
            <a:chExt cx="3552908" cy="3620806"/>
          </a:xfrm>
        </p:grpSpPr>
        <p:sp>
          <p:nvSpPr>
            <p:cNvPr id="350" name="Google Shape;350;p7"/>
            <p:cNvSpPr/>
            <p:nvPr/>
          </p:nvSpPr>
          <p:spPr>
            <a:xfrm>
              <a:off x="0" y="0"/>
              <a:ext cx="3552908" cy="3620806"/>
            </a:xfrm>
            <a:custGeom>
              <a:rect b="b" l="l" r="r" t="t"/>
              <a:pathLst>
                <a:path extrusionOk="0" h="3620806" w="3552908">
                  <a:moveTo>
                    <a:pt x="0" y="0"/>
                  </a:moveTo>
                  <a:lnTo>
                    <a:pt x="3552908" y="0"/>
                  </a:lnTo>
                  <a:lnTo>
                    <a:pt x="3552908" y="3620806"/>
                  </a:lnTo>
                  <a:lnTo>
                    <a:pt x="0" y="362080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1" name="Google Shape;351;p7"/>
            <p:cNvSpPr txBox="1"/>
            <p:nvPr/>
          </p:nvSpPr>
          <p:spPr>
            <a:xfrm>
              <a:off x="0" y="19050"/>
              <a:ext cx="3552908" cy="360175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000">
                  <a:solidFill>
                    <a:srgbClr val="FFFFFF"/>
                  </a:solidFill>
                  <a:latin typeface="Garamond"/>
                  <a:ea typeface="Garamond"/>
                  <a:cs typeface="Garamond"/>
                  <a:sym typeface="Garamond"/>
                </a:rPr>
                <a:t>Enhancing the technical  understanding of the FI teams</a:t>
              </a:r>
              <a:endParaRPr/>
            </a:p>
          </p:txBody>
        </p:sp>
      </p:grpSp>
      <p:grpSp>
        <p:nvGrpSpPr>
          <p:cNvPr id="352" name="Google Shape;352;p7"/>
          <p:cNvGrpSpPr/>
          <p:nvPr/>
        </p:nvGrpSpPr>
        <p:grpSpPr>
          <a:xfrm>
            <a:off x="11347318" y="4359937"/>
            <a:ext cx="2946749" cy="2997708"/>
            <a:chOff x="0" y="0"/>
            <a:chExt cx="3928999" cy="3996944"/>
          </a:xfrm>
        </p:grpSpPr>
        <p:sp>
          <p:nvSpPr>
            <p:cNvPr id="353" name="Google Shape;353;p7"/>
            <p:cNvSpPr/>
            <p:nvPr/>
          </p:nvSpPr>
          <p:spPr>
            <a:xfrm>
              <a:off x="38100" y="38100"/>
              <a:ext cx="3852799" cy="3920744"/>
            </a:xfrm>
            <a:custGeom>
              <a:rect b="b" l="l" r="r" t="t"/>
              <a:pathLst>
                <a:path extrusionOk="0" h="3920744" w="3852799">
                  <a:moveTo>
                    <a:pt x="0" y="642366"/>
                  </a:moveTo>
                  <a:cubicBezTo>
                    <a:pt x="0" y="287655"/>
                    <a:pt x="287528" y="0"/>
                    <a:pt x="642112" y="0"/>
                  </a:cubicBezTo>
                  <a:lnTo>
                    <a:pt x="3210687" y="0"/>
                  </a:lnTo>
                  <a:cubicBezTo>
                    <a:pt x="3565398" y="0"/>
                    <a:pt x="3852799" y="287655"/>
                    <a:pt x="3852799" y="642366"/>
                  </a:cubicBezTo>
                  <a:lnTo>
                    <a:pt x="3852799" y="3278378"/>
                  </a:lnTo>
                  <a:cubicBezTo>
                    <a:pt x="3852799" y="3633089"/>
                    <a:pt x="3565271" y="3920744"/>
                    <a:pt x="3210687" y="3920744"/>
                  </a:cubicBezTo>
                  <a:lnTo>
                    <a:pt x="642112" y="3920744"/>
                  </a:lnTo>
                  <a:cubicBezTo>
                    <a:pt x="287528" y="3920744"/>
                    <a:pt x="0" y="3633216"/>
                    <a:pt x="0" y="3278378"/>
                  </a:cubicBezTo>
                  <a:close/>
                </a:path>
              </a:pathLst>
            </a:custGeom>
            <a:solidFill>
              <a:srgbClr val="48BBB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4" name="Google Shape;354;p7"/>
            <p:cNvSpPr/>
            <p:nvPr/>
          </p:nvSpPr>
          <p:spPr>
            <a:xfrm>
              <a:off x="0" y="0"/>
              <a:ext cx="3928999" cy="3996944"/>
            </a:xfrm>
            <a:custGeom>
              <a:rect b="b" l="l" r="r" t="t"/>
              <a:pathLst>
                <a:path extrusionOk="0" h="3996944" w="3928999">
                  <a:moveTo>
                    <a:pt x="0" y="680466"/>
                  </a:moveTo>
                  <a:cubicBezTo>
                    <a:pt x="0" y="304673"/>
                    <a:pt x="304546" y="0"/>
                    <a:pt x="680212" y="0"/>
                  </a:cubicBezTo>
                  <a:lnTo>
                    <a:pt x="3248787" y="0"/>
                  </a:lnTo>
                  <a:lnTo>
                    <a:pt x="3248787" y="38100"/>
                  </a:lnTo>
                  <a:lnTo>
                    <a:pt x="3248787" y="0"/>
                  </a:lnTo>
                  <a:lnTo>
                    <a:pt x="3248787" y="38100"/>
                  </a:lnTo>
                  <a:lnTo>
                    <a:pt x="3248787" y="0"/>
                  </a:lnTo>
                  <a:cubicBezTo>
                    <a:pt x="3624453" y="0"/>
                    <a:pt x="3928999" y="304673"/>
                    <a:pt x="3928999" y="680466"/>
                  </a:cubicBezTo>
                  <a:lnTo>
                    <a:pt x="3890899" y="680466"/>
                  </a:lnTo>
                  <a:lnTo>
                    <a:pt x="3928999" y="680466"/>
                  </a:lnTo>
                  <a:lnTo>
                    <a:pt x="3928999" y="3316478"/>
                  </a:lnTo>
                  <a:lnTo>
                    <a:pt x="3890899" y="3316478"/>
                  </a:lnTo>
                  <a:lnTo>
                    <a:pt x="3928999" y="3316478"/>
                  </a:lnTo>
                  <a:cubicBezTo>
                    <a:pt x="3928999" y="3692271"/>
                    <a:pt x="3624453" y="3996944"/>
                    <a:pt x="3248787" y="3996944"/>
                  </a:cubicBezTo>
                  <a:lnTo>
                    <a:pt x="3248787" y="3958844"/>
                  </a:lnTo>
                  <a:lnTo>
                    <a:pt x="3248787" y="3996944"/>
                  </a:lnTo>
                  <a:lnTo>
                    <a:pt x="680212" y="3996944"/>
                  </a:lnTo>
                  <a:lnTo>
                    <a:pt x="680212" y="3958844"/>
                  </a:lnTo>
                  <a:lnTo>
                    <a:pt x="680212" y="3996944"/>
                  </a:lnTo>
                  <a:cubicBezTo>
                    <a:pt x="304546" y="3996944"/>
                    <a:pt x="0" y="3692271"/>
                    <a:pt x="0" y="3316478"/>
                  </a:cubicBezTo>
                  <a:lnTo>
                    <a:pt x="0" y="680466"/>
                  </a:lnTo>
                  <a:lnTo>
                    <a:pt x="38100" y="680466"/>
                  </a:lnTo>
                  <a:lnTo>
                    <a:pt x="0" y="680466"/>
                  </a:lnTo>
                  <a:moveTo>
                    <a:pt x="76200" y="680466"/>
                  </a:moveTo>
                  <a:lnTo>
                    <a:pt x="76200" y="3316478"/>
                  </a:lnTo>
                  <a:lnTo>
                    <a:pt x="38100" y="3316478"/>
                  </a:lnTo>
                  <a:lnTo>
                    <a:pt x="76200" y="3316478"/>
                  </a:lnTo>
                  <a:cubicBezTo>
                    <a:pt x="76200" y="3650234"/>
                    <a:pt x="346710" y="3920744"/>
                    <a:pt x="680212" y="3920744"/>
                  </a:cubicBezTo>
                  <a:lnTo>
                    <a:pt x="3248787" y="3920744"/>
                  </a:lnTo>
                  <a:cubicBezTo>
                    <a:pt x="3582416" y="3920744"/>
                    <a:pt x="3852799" y="3650234"/>
                    <a:pt x="3852799" y="3316478"/>
                  </a:cubicBezTo>
                  <a:lnTo>
                    <a:pt x="3852799" y="680466"/>
                  </a:lnTo>
                  <a:cubicBezTo>
                    <a:pt x="3852926" y="346710"/>
                    <a:pt x="3582416" y="76200"/>
                    <a:pt x="3248787" y="76200"/>
                  </a:cubicBezTo>
                  <a:lnTo>
                    <a:pt x="680212" y="76200"/>
                  </a:lnTo>
                  <a:lnTo>
                    <a:pt x="680212" y="38100"/>
                  </a:lnTo>
                  <a:lnTo>
                    <a:pt x="680212" y="76200"/>
                  </a:lnTo>
                  <a:cubicBezTo>
                    <a:pt x="346710" y="76200"/>
                    <a:pt x="76200" y="346710"/>
                    <a:pt x="76200" y="6804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55" name="Google Shape;355;p7"/>
          <p:cNvGrpSpPr/>
          <p:nvPr/>
        </p:nvGrpSpPr>
        <p:grpSpPr>
          <a:xfrm>
            <a:off x="11488380" y="4500999"/>
            <a:ext cx="2664681" cy="2715604"/>
            <a:chOff x="0" y="0"/>
            <a:chExt cx="3552908" cy="3620806"/>
          </a:xfrm>
        </p:grpSpPr>
        <p:sp>
          <p:nvSpPr>
            <p:cNvPr id="356" name="Google Shape;356;p7"/>
            <p:cNvSpPr/>
            <p:nvPr/>
          </p:nvSpPr>
          <p:spPr>
            <a:xfrm>
              <a:off x="0" y="0"/>
              <a:ext cx="3552908" cy="3620806"/>
            </a:xfrm>
            <a:custGeom>
              <a:rect b="b" l="l" r="r" t="t"/>
              <a:pathLst>
                <a:path extrusionOk="0" h="3620806" w="3552908">
                  <a:moveTo>
                    <a:pt x="0" y="0"/>
                  </a:moveTo>
                  <a:lnTo>
                    <a:pt x="3552908" y="0"/>
                  </a:lnTo>
                  <a:lnTo>
                    <a:pt x="3552908" y="3620806"/>
                  </a:lnTo>
                  <a:lnTo>
                    <a:pt x="0" y="362080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7"/>
            <p:cNvSpPr txBox="1"/>
            <p:nvPr/>
          </p:nvSpPr>
          <p:spPr>
            <a:xfrm>
              <a:off x="0" y="19050"/>
              <a:ext cx="3552908" cy="360175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000">
                  <a:solidFill>
                    <a:srgbClr val="FFFFFF"/>
                  </a:solidFill>
                  <a:latin typeface="Garamond"/>
                  <a:ea typeface="Garamond"/>
                  <a:cs typeface="Garamond"/>
                  <a:sym typeface="Garamond"/>
                </a:rPr>
                <a:t>FI officers   understand where the opportunities are and type  </a:t>
              </a:r>
              <a:endParaRPr/>
            </a:p>
          </p:txBody>
        </p:sp>
      </p:grpSp>
      <p:grpSp>
        <p:nvGrpSpPr>
          <p:cNvPr id="358" name="Google Shape;358;p7"/>
          <p:cNvGrpSpPr/>
          <p:nvPr/>
        </p:nvGrpSpPr>
        <p:grpSpPr>
          <a:xfrm>
            <a:off x="14718584" y="4359937"/>
            <a:ext cx="2946749" cy="2997708"/>
            <a:chOff x="0" y="0"/>
            <a:chExt cx="3928999" cy="3996944"/>
          </a:xfrm>
        </p:grpSpPr>
        <p:sp>
          <p:nvSpPr>
            <p:cNvPr id="359" name="Google Shape;359;p7"/>
            <p:cNvSpPr/>
            <p:nvPr/>
          </p:nvSpPr>
          <p:spPr>
            <a:xfrm>
              <a:off x="38100" y="38100"/>
              <a:ext cx="3852799" cy="3920744"/>
            </a:xfrm>
            <a:custGeom>
              <a:rect b="b" l="l" r="r" t="t"/>
              <a:pathLst>
                <a:path extrusionOk="0" h="3920744" w="3852799">
                  <a:moveTo>
                    <a:pt x="0" y="642366"/>
                  </a:moveTo>
                  <a:cubicBezTo>
                    <a:pt x="0" y="287655"/>
                    <a:pt x="287528" y="0"/>
                    <a:pt x="642112" y="0"/>
                  </a:cubicBezTo>
                  <a:lnTo>
                    <a:pt x="3210687" y="0"/>
                  </a:lnTo>
                  <a:cubicBezTo>
                    <a:pt x="3565398" y="0"/>
                    <a:pt x="3852799" y="287655"/>
                    <a:pt x="3852799" y="642366"/>
                  </a:cubicBezTo>
                  <a:lnTo>
                    <a:pt x="3852799" y="3278378"/>
                  </a:lnTo>
                  <a:cubicBezTo>
                    <a:pt x="3852799" y="3633089"/>
                    <a:pt x="3565271" y="3920744"/>
                    <a:pt x="3210687" y="3920744"/>
                  </a:cubicBezTo>
                  <a:lnTo>
                    <a:pt x="642112" y="3920744"/>
                  </a:lnTo>
                  <a:cubicBezTo>
                    <a:pt x="287528" y="3920744"/>
                    <a:pt x="0" y="3633216"/>
                    <a:pt x="0" y="3278378"/>
                  </a:cubicBezTo>
                  <a:close/>
                </a:path>
              </a:pathLst>
            </a:custGeom>
            <a:solidFill>
              <a:srgbClr val="9C47A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7"/>
            <p:cNvSpPr/>
            <p:nvPr/>
          </p:nvSpPr>
          <p:spPr>
            <a:xfrm>
              <a:off x="0" y="0"/>
              <a:ext cx="3928999" cy="3996944"/>
            </a:xfrm>
            <a:custGeom>
              <a:rect b="b" l="l" r="r" t="t"/>
              <a:pathLst>
                <a:path extrusionOk="0" h="3996944" w="3928999">
                  <a:moveTo>
                    <a:pt x="0" y="680466"/>
                  </a:moveTo>
                  <a:cubicBezTo>
                    <a:pt x="0" y="304673"/>
                    <a:pt x="304546" y="0"/>
                    <a:pt x="680212" y="0"/>
                  </a:cubicBezTo>
                  <a:lnTo>
                    <a:pt x="3248787" y="0"/>
                  </a:lnTo>
                  <a:lnTo>
                    <a:pt x="3248787" y="38100"/>
                  </a:lnTo>
                  <a:lnTo>
                    <a:pt x="3248787" y="0"/>
                  </a:lnTo>
                  <a:lnTo>
                    <a:pt x="3248787" y="38100"/>
                  </a:lnTo>
                  <a:lnTo>
                    <a:pt x="3248787" y="0"/>
                  </a:lnTo>
                  <a:cubicBezTo>
                    <a:pt x="3624453" y="0"/>
                    <a:pt x="3928999" y="304673"/>
                    <a:pt x="3928999" y="680466"/>
                  </a:cubicBezTo>
                  <a:lnTo>
                    <a:pt x="3890899" y="680466"/>
                  </a:lnTo>
                  <a:lnTo>
                    <a:pt x="3928999" y="680466"/>
                  </a:lnTo>
                  <a:lnTo>
                    <a:pt x="3928999" y="3316478"/>
                  </a:lnTo>
                  <a:lnTo>
                    <a:pt x="3890899" y="3316478"/>
                  </a:lnTo>
                  <a:lnTo>
                    <a:pt x="3928999" y="3316478"/>
                  </a:lnTo>
                  <a:cubicBezTo>
                    <a:pt x="3928999" y="3692271"/>
                    <a:pt x="3624453" y="3996944"/>
                    <a:pt x="3248787" y="3996944"/>
                  </a:cubicBezTo>
                  <a:lnTo>
                    <a:pt x="3248787" y="3958844"/>
                  </a:lnTo>
                  <a:lnTo>
                    <a:pt x="3248787" y="3996944"/>
                  </a:lnTo>
                  <a:lnTo>
                    <a:pt x="680212" y="3996944"/>
                  </a:lnTo>
                  <a:lnTo>
                    <a:pt x="680212" y="3958844"/>
                  </a:lnTo>
                  <a:lnTo>
                    <a:pt x="680212" y="3996944"/>
                  </a:lnTo>
                  <a:cubicBezTo>
                    <a:pt x="304546" y="3996944"/>
                    <a:pt x="0" y="3692271"/>
                    <a:pt x="0" y="3316478"/>
                  </a:cubicBezTo>
                  <a:lnTo>
                    <a:pt x="0" y="680466"/>
                  </a:lnTo>
                  <a:lnTo>
                    <a:pt x="38100" y="680466"/>
                  </a:lnTo>
                  <a:lnTo>
                    <a:pt x="0" y="680466"/>
                  </a:lnTo>
                  <a:moveTo>
                    <a:pt x="76200" y="680466"/>
                  </a:moveTo>
                  <a:lnTo>
                    <a:pt x="76200" y="3316478"/>
                  </a:lnTo>
                  <a:lnTo>
                    <a:pt x="38100" y="3316478"/>
                  </a:lnTo>
                  <a:lnTo>
                    <a:pt x="76200" y="3316478"/>
                  </a:lnTo>
                  <a:cubicBezTo>
                    <a:pt x="76200" y="3650234"/>
                    <a:pt x="346710" y="3920744"/>
                    <a:pt x="680212" y="3920744"/>
                  </a:cubicBezTo>
                  <a:lnTo>
                    <a:pt x="3248787" y="3920744"/>
                  </a:lnTo>
                  <a:cubicBezTo>
                    <a:pt x="3582416" y="3920744"/>
                    <a:pt x="3852799" y="3650234"/>
                    <a:pt x="3852799" y="3316478"/>
                  </a:cubicBezTo>
                  <a:lnTo>
                    <a:pt x="3852799" y="680466"/>
                  </a:lnTo>
                  <a:cubicBezTo>
                    <a:pt x="3852926" y="346710"/>
                    <a:pt x="3582416" y="76200"/>
                    <a:pt x="3248787" y="76200"/>
                  </a:cubicBezTo>
                  <a:lnTo>
                    <a:pt x="680212" y="76200"/>
                  </a:lnTo>
                  <a:lnTo>
                    <a:pt x="680212" y="38100"/>
                  </a:lnTo>
                  <a:lnTo>
                    <a:pt x="680212" y="76200"/>
                  </a:lnTo>
                  <a:cubicBezTo>
                    <a:pt x="346710" y="76200"/>
                    <a:pt x="76200" y="346710"/>
                    <a:pt x="76200" y="6804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61" name="Google Shape;361;p7"/>
          <p:cNvGrpSpPr/>
          <p:nvPr/>
        </p:nvGrpSpPr>
        <p:grpSpPr>
          <a:xfrm>
            <a:off x="14859645" y="4500999"/>
            <a:ext cx="2664681" cy="2715604"/>
            <a:chOff x="0" y="0"/>
            <a:chExt cx="3552908" cy="3620806"/>
          </a:xfrm>
        </p:grpSpPr>
        <p:sp>
          <p:nvSpPr>
            <p:cNvPr id="362" name="Google Shape;362;p7"/>
            <p:cNvSpPr/>
            <p:nvPr/>
          </p:nvSpPr>
          <p:spPr>
            <a:xfrm>
              <a:off x="0" y="0"/>
              <a:ext cx="3552908" cy="3620806"/>
            </a:xfrm>
            <a:custGeom>
              <a:rect b="b" l="l" r="r" t="t"/>
              <a:pathLst>
                <a:path extrusionOk="0" h="3620806" w="3552908">
                  <a:moveTo>
                    <a:pt x="0" y="0"/>
                  </a:moveTo>
                  <a:lnTo>
                    <a:pt x="3552908" y="0"/>
                  </a:lnTo>
                  <a:lnTo>
                    <a:pt x="3552908" y="3620806"/>
                  </a:lnTo>
                  <a:lnTo>
                    <a:pt x="0" y="362080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3" name="Google Shape;363;p7"/>
            <p:cNvSpPr txBox="1"/>
            <p:nvPr/>
          </p:nvSpPr>
          <p:spPr>
            <a:xfrm>
              <a:off x="0" y="19050"/>
              <a:ext cx="3552908" cy="360175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3000">
                  <a:solidFill>
                    <a:srgbClr val="FFFFFF"/>
                  </a:solidFill>
                  <a:latin typeface="Garamond"/>
                  <a:ea typeface="Garamond"/>
                  <a:cs typeface="Garamond"/>
                  <a:sym typeface="Garamond"/>
                </a:rPr>
                <a:t>Stimulate loans/lending for the biodigester sector (HH, Aggregators)</a:t>
              </a:r>
              <a:endParaRPr/>
            </a:p>
          </p:txBody>
        </p:sp>
      </p:grpSp>
      <p:sp>
        <p:nvSpPr>
          <p:cNvPr id="364" name="Google Shape;364;p7"/>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grpSp>
        <p:nvGrpSpPr>
          <p:cNvPr id="373" name="Google Shape;373;p8"/>
          <p:cNvGrpSpPr/>
          <p:nvPr/>
        </p:nvGrpSpPr>
        <p:grpSpPr>
          <a:xfrm>
            <a:off x="1257300" y="547689"/>
            <a:ext cx="15773400" cy="608997"/>
            <a:chOff x="0" y="0"/>
            <a:chExt cx="21031200" cy="811996"/>
          </a:xfrm>
        </p:grpSpPr>
        <p:sp>
          <p:nvSpPr>
            <p:cNvPr id="374" name="Google Shape;374;p8"/>
            <p:cNvSpPr/>
            <p:nvPr/>
          </p:nvSpPr>
          <p:spPr>
            <a:xfrm>
              <a:off x="0" y="0"/>
              <a:ext cx="21031200" cy="811996"/>
            </a:xfrm>
            <a:custGeom>
              <a:rect b="b" l="l" r="r" t="t"/>
              <a:pathLst>
                <a:path extrusionOk="0" h="811996" w="21031200">
                  <a:moveTo>
                    <a:pt x="0" y="0"/>
                  </a:moveTo>
                  <a:lnTo>
                    <a:pt x="21031200" y="0"/>
                  </a:lnTo>
                  <a:lnTo>
                    <a:pt x="21031200" y="811996"/>
                  </a:lnTo>
                  <a:lnTo>
                    <a:pt x="0" y="81199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5" name="Google Shape;375;p8"/>
            <p:cNvSpPr txBox="1"/>
            <p:nvPr/>
          </p:nvSpPr>
          <p:spPr>
            <a:xfrm>
              <a:off x="0" y="28575"/>
              <a:ext cx="21031200" cy="783421"/>
            </a:xfrm>
            <a:prstGeom prst="rect">
              <a:avLst/>
            </a:prstGeom>
            <a:noFill/>
            <a:ln>
              <a:noFill/>
            </a:ln>
          </p:spPr>
          <p:txBody>
            <a:bodyPr anchorCtr="0" anchor="ctr" bIns="0" lIns="0" spcFirstLastPara="1" rIns="0" wrap="square" tIns="0">
              <a:noAutofit/>
            </a:bodyPr>
            <a:lstStyle/>
            <a:p>
              <a:pPr indent="0" lvl="0" marL="0" marR="0" rtl="0" algn="l">
                <a:lnSpc>
                  <a:spcPct val="107993"/>
                </a:lnSpc>
                <a:spcBef>
                  <a:spcPts val="0"/>
                </a:spcBef>
                <a:spcAft>
                  <a:spcPts val="0"/>
                </a:spcAft>
                <a:buNone/>
              </a:pPr>
              <a:r>
                <a:rPr b="1" lang="en-US" sz="3240">
                  <a:solidFill>
                    <a:srgbClr val="AA1918"/>
                  </a:solidFill>
                  <a:latin typeface="Garamond"/>
                  <a:ea typeface="Garamond"/>
                  <a:cs typeface="Garamond"/>
                  <a:sym typeface="Garamond"/>
                </a:rPr>
                <a:t>SCOPE, AIM AND AMBITION- ACCESS TO FINANCE</a:t>
              </a:r>
              <a:endParaRPr/>
            </a:p>
          </p:txBody>
        </p:sp>
      </p:grpSp>
      <p:grpSp>
        <p:nvGrpSpPr>
          <p:cNvPr id="376" name="Google Shape;376;p8"/>
          <p:cNvGrpSpPr/>
          <p:nvPr/>
        </p:nvGrpSpPr>
        <p:grpSpPr>
          <a:xfrm>
            <a:off x="12915900" y="9505950"/>
            <a:ext cx="4114800" cy="576263"/>
            <a:chOff x="0" y="-38100"/>
            <a:chExt cx="5486400" cy="768350"/>
          </a:xfrm>
        </p:grpSpPr>
        <p:sp>
          <p:nvSpPr>
            <p:cNvPr id="377" name="Google Shape;377;p8"/>
            <p:cNvSpPr/>
            <p:nvPr/>
          </p:nvSpPr>
          <p:spPr>
            <a:xfrm>
              <a:off x="0" y="0"/>
              <a:ext cx="5486400" cy="730250"/>
            </a:xfrm>
            <a:custGeom>
              <a:rect b="b" l="l" r="r" t="t"/>
              <a:pathLst>
                <a:path extrusionOk="0" h="730250" w="5486400">
                  <a:moveTo>
                    <a:pt x="0" y="0"/>
                  </a:moveTo>
                  <a:lnTo>
                    <a:pt x="5486400" y="0"/>
                  </a:lnTo>
                  <a:lnTo>
                    <a:pt x="5486400" y="730250"/>
                  </a:lnTo>
                  <a:lnTo>
                    <a:pt x="0" y="73025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8" name="Google Shape;378;p8"/>
            <p:cNvSpPr txBox="1"/>
            <p:nvPr/>
          </p:nvSpPr>
          <p:spPr>
            <a:xfrm>
              <a:off x="0" y="-38100"/>
              <a:ext cx="5486400" cy="76835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8</a:t>
              </a:r>
              <a:endParaRPr/>
            </a:p>
          </p:txBody>
        </p:sp>
      </p:grpSp>
      <p:sp>
        <p:nvSpPr>
          <p:cNvPr id="379" name="Google Shape;379;p8"/>
          <p:cNvSpPr/>
          <p:nvPr/>
        </p:nvSpPr>
        <p:spPr>
          <a:xfrm>
            <a:off x="720512" y="2069400"/>
            <a:ext cx="3960496" cy="2376298"/>
          </a:xfrm>
          <a:custGeom>
            <a:rect b="b" l="l" r="r" t="t"/>
            <a:pathLst>
              <a:path extrusionOk="0" h="3168396" w="5280660">
                <a:moveTo>
                  <a:pt x="0" y="0"/>
                </a:moveTo>
                <a:lnTo>
                  <a:pt x="5280660" y="0"/>
                </a:lnTo>
                <a:lnTo>
                  <a:pt x="5280660" y="3168396"/>
                </a:lnTo>
                <a:lnTo>
                  <a:pt x="0" y="3168396"/>
                </a:ln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80" name="Google Shape;380;p8"/>
          <p:cNvGrpSpPr/>
          <p:nvPr/>
        </p:nvGrpSpPr>
        <p:grpSpPr>
          <a:xfrm>
            <a:off x="691936" y="2040825"/>
            <a:ext cx="4017635" cy="2433440"/>
            <a:chOff x="0" y="0"/>
            <a:chExt cx="5356846" cy="3244586"/>
          </a:xfrm>
        </p:grpSpPr>
        <p:sp>
          <p:nvSpPr>
            <p:cNvPr id="381" name="Google Shape;381;p8"/>
            <p:cNvSpPr/>
            <p:nvPr/>
          </p:nvSpPr>
          <p:spPr>
            <a:xfrm>
              <a:off x="0" y="0"/>
              <a:ext cx="5356846" cy="3244586"/>
            </a:xfrm>
            <a:custGeom>
              <a:rect b="b" l="l" r="r" t="t"/>
              <a:pathLst>
                <a:path extrusionOk="0" h="3244586" w="5356846">
                  <a:moveTo>
                    <a:pt x="0" y="0"/>
                  </a:moveTo>
                  <a:lnTo>
                    <a:pt x="5356846" y="0"/>
                  </a:lnTo>
                  <a:lnTo>
                    <a:pt x="5356846" y="3244586"/>
                  </a:lnTo>
                  <a:lnTo>
                    <a:pt x="0" y="324458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8"/>
            <p:cNvSpPr txBox="1"/>
            <p:nvPr/>
          </p:nvSpPr>
          <p:spPr>
            <a:xfrm>
              <a:off x="0" y="19050"/>
              <a:ext cx="5356846" cy="322553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400">
                  <a:solidFill>
                    <a:srgbClr val="FFFFFF"/>
                  </a:solidFill>
                  <a:latin typeface="Garamond"/>
                  <a:ea typeface="Garamond"/>
                  <a:cs typeface="Garamond"/>
                  <a:sym typeface="Garamond"/>
                </a:rPr>
                <a:t>Engage with (Micro) financial institutions operating in Kenya with an interest in the biodigester sector</a:t>
              </a:r>
              <a:endParaRPr/>
            </a:p>
          </p:txBody>
        </p:sp>
      </p:grpSp>
      <p:sp>
        <p:nvSpPr>
          <p:cNvPr id="383" name="Google Shape;383;p8"/>
          <p:cNvSpPr/>
          <p:nvPr/>
        </p:nvSpPr>
        <p:spPr>
          <a:xfrm>
            <a:off x="5077044" y="2069400"/>
            <a:ext cx="3960496" cy="2376298"/>
          </a:xfrm>
          <a:custGeom>
            <a:rect b="b" l="l" r="r" t="t"/>
            <a:pathLst>
              <a:path extrusionOk="0" h="3168396" w="5280660">
                <a:moveTo>
                  <a:pt x="0" y="0"/>
                </a:moveTo>
                <a:lnTo>
                  <a:pt x="5280660" y="0"/>
                </a:lnTo>
                <a:lnTo>
                  <a:pt x="5280660" y="3168396"/>
                </a:lnTo>
                <a:lnTo>
                  <a:pt x="0" y="3168396"/>
                </a:ln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84" name="Google Shape;384;p8"/>
          <p:cNvGrpSpPr/>
          <p:nvPr/>
        </p:nvGrpSpPr>
        <p:grpSpPr>
          <a:xfrm>
            <a:off x="5069900" y="2062256"/>
            <a:ext cx="3974772" cy="2390577"/>
            <a:chOff x="0" y="0"/>
            <a:chExt cx="5299696" cy="3187436"/>
          </a:xfrm>
        </p:grpSpPr>
        <p:sp>
          <p:nvSpPr>
            <p:cNvPr id="385" name="Google Shape;385;p8"/>
            <p:cNvSpPr/>
            <p:nvPr/>
          </p:nvSpPr>
          <p:spPr>
            <a:xfrm>
              <a:off x="0" y="0"/>
              <a:ext cx="5299696" cy="3187436"/>
            </a:xfrm>
            <a:custGeom>
              <a:rect b="b" l="l" r="r" t="t"/>
              <a:pathLst>
                <a:path extrusionOk="0" h="3187436" w="5299696">
                  <a:moveTo>
                    <a:pt x="0" y="0"/>
                  </a:moveTo>
                  <a:lnTo>
                    <a:pt x="5299696" y="0"/>
                  </a:lnTo>
                  <a:lnTo>
                    <a:pt x="5299696" y="3187436"/>
                  </a:lnTo>
                  <a:lnTo>
                    <a:pt x="0" y="318743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6" name="Google Shape;386;p8"/>
            <p:cNvSpPr txBox="1"/>
            <p:nvPr/>
          </p:nvSpPr>
          <p:spPr>
            <a:xfrm>
              <a:off x="0" y="19050"/>
              <a:ext cx="5299696" cy="316838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400">
                  <a:solidFill>
                    <a:srgbClr val="FFFFFF"/>
                  </a:solidFill>
                  <a:latin typeface="Garamond"/>
                  <a:ea typeface="Garamond"/>
                  <a:cs typeface="Garamond"/>
                  <a:sym typeface="Garamond"/>
                </a:rPr>
                <a:t>Make an </a:t>
              </a:r>
              <a:r>
                <a:rPr b="1" lang="en-US" sz="2400">
                  <a:solidFill>
                    <a:srgbClr val="FFFFFF"/>
                  </a:solidFill>
                  <a:latin typeface="Garamond"/>
                  <a:ea typeface="Garamond"/>
                  <a:cs typeface="Garamond"/>
                  <a:sym typeface="Garamond"/>
                </a:rPr>
                <a:t>inventory</a:t>
              </a:r>
              <a:r>
                <a:rPr lang="en-US" sz="2400">
                  <a:solidFill>
                    <a:srgbClr val="FFFFFF"/>
                  </a:solidFill>
                  <a:latin typeface="Garamond"/>
                  <a:ea typeface="Garamond"/>
                  <a:cs typeface="Garamond"/>
                  <a:sym typeface="Garamond"/>
                </a:rPr>
                <a:t> of existing green’ credit lines and loan products available for the end-users and (MS)MEs active in the small scale biodigester sector</a:t>
              </a:r>
              <a:endParaRPr/>
            </a:p>
          </p:txBody>
        </p:sp>
      </p:grpSp>
      <p:sp>
        <p:nvSpPr>
          <p:cNvPr id="387" name="Google Shape;387;p8"/>
          <p:cNvSpPr/>
          <p:nvPr/>
        </p:nvSpPr>
        <p:spPr>
          <a:xfrm>
            <a:off x="9433578" y="2069400"/>
            <a:ext cx="3960496" cy="2376298"/>
          </a:xfrm>
          <a:custGeom>
            <a:rect b="b" l="l" r="r" t="t"/>
            <a:pathLst>
              <a:path extrusionOk="0" h="3168396" w="5280660">
                <a:moveTo>
                  <a:pt x="0" y="0"/>
                </a:moveTo>
                <a:lnTo>
                  <a:pt x="5280660" y="0"/>
                </a:lnTo>
                <a:lnTo>
                  <a:pt x="5280660" y="3168396"/>
                </a:lnTo>
                <a:lnTo>
                  <a:pt x="0" y="3168396"/>
                </a:ln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88" name="Google Shape;388;p8"/>
          <p:cNvGrpSpPr/>
          <p:nvPr/>
        </p:nvGrpSpPr>
        <p:grpSpPr>
          <a:xfrm>
            <a:off x="9405003" y="2040825"/>
            <a:ext cx="4017635" cy="2433440"/>
            <a:chOff x="0" y="0"/>
            <a:chExt cx="5356846" cy="3244586"/>
          </a:xfrm>
        </p:grpSpPr>
        <p:sp>
          <p:nvSpPr>
            <p:cNvPr id="389" name="Google Shape;389;p8"/>
            <p:cNvSpPr/>
            <p:nvPr/>
          </p:nvSpPr>
          <p:spPr>
            <a:xfrm>
              <a:off x="0" y="0"/>
              <a:ext cx="5356846" cy="3244586"/>
            </a:xfrm>
            <a:custGeom>
              <a:rect b="b" l="l" r="r" t="t"/>
              <a:pathLst>
                <a:path extrusionOk="0" h="3244586" w="5356846">
                  <a:moveTo>
                    <a:pt x="0" y="0"/>
                  </a:moveTo>
                  <a:lnTo>
                    <a:pt x="5356846" y="0"/>
                  </a:lnTo>
                  <a:lnTo>
                    <a:pt x="5356846" y="3244586"/>
                  </a:lnTo>
                  <a:lnTo>
                    <a:pt x="0" y="324458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0" name="Google Shape;390;p8"/>
            <p:cNvSpPr txBox="1"/>
            <p:nvPr/>
          </p:nvSpPr>
          <p:spPr>
            <a:xfrm>
              <a:off x="0" y="19050"/>
              <a:ext cx="5356846" cy="322553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400">
                  <a:solidFill>
                    <a:srgbClr val="FFFFFF"/>
                  </a:solidFill>
                  <a:latin typeface="Garamond"/>
                  <a:ea typeface="Garamond"/>
                  <a:cs typeface="Garamond"/>
                  <a:sym typeface="Garamond"/>
                </a:rPr>
                <a:t>(</a:t>
              </a:r>
              <a:r>
                <a:rPr b="1" lang="en-US" sz="2400">
                  <a:solidFill>
                    <a:srgbClr val="FFFFFF"/>
                  </a:solidFill>
                  <a:latin typeface="Garamond"/>
                  <a:ea typeface="Garamond"/>
                  <a:cs typeface="Garamond"/>
                  <a:sym typeface="Garamond"/>
                </a:rPr>
                <a:t>Co-)Develop </a:t>
              </a:r>
              <a:r>
                <a:rPr lang="en-US" sz="2400">
                  <a:solidFill>
                    <a:srgbClr val="FFFFFF"/>
                  </a:solidFill>
                  <a:latin typeface="Garamond"/>
                  <a:ea typeface="Garamond"/>
                  <a:cs typeface="Garamond"/>
                  <a:sym typeface="Garamond"/>
                </a:rPr>
                <a:t>or </a:t>
              </a:r>
              <a:r>
                <a:rPr b="1" lang="en-US" sz="2400">
                  <a:solidFill>
                    <a:srgbClr val="FFFFFF"/>
                  </a:solidFill>
                  <a:latin typeface="Garamond"/>
                  <a:ea typeface="Garamond"/>
                  <a:cs typeface="Garamond"/>
                  <a:sym typeface="Garamond"/>
                </a:rPr>
                <a:t>adapt credit lines</a:t>
              </a:r>
              <a:r>
                <a:rPr lang="en-US" sz="2400">
                  <a:solidFill>
                    <a:srgbClr val="FFFFFF"/>
                  </a:solidFill>
                  <a:latin typeface="Garamond"/>
                  <a:ea typeface="Garamond"/>
                  <a:cs typeface="Garamond"/>
                  <a:sym typeface="Garamond"/>
                </a:rPr>
                <a:t> and </a:t>
              </a:r>
              <a:r>
                <a:rPr b="1" lang="en-US" sz="2400">
                  <a:solidFill>
                    <a:srgbClr val="FFFFFF"/>
                  </a:solidFill>
                  <a:latin typeface="Garamond"/>
                  <a:ea typeface="Garamond"/>
                  <a:cs typeface="Garamond"/>
                  <a:sym typeface="Garamond"/>
                </a:rPr>
                <a:t>loan products </a:t>
              </a:r>
              <a:r>
                <a:rPr lang="en-US" sz="2400">
                  <a:solidFill>
                    <a:srgbClr val="FFFFFF"/>
                  </a:solidFill>
                  <a:latin typeface="Garamond"/>
                  <a:ea typeface="Garamond"/>
                  <a:cs typeface="Garamond"/>
                  <a:sym typeface="Garamond"/>
                </a:rPr>
                <a:t>for end-users and (M)SMEs active in the biodigester sector together with financial institutions, SACCOs, cooperatives etc.</a:t>
              </a:r>
              <a:endParaRPr/>
            </a:p>
          </p:txBody>
        </p:sp>
      </p:grpSp>
      <p:sp>
        <p:nvSpPr>
          <p:cNvPr id="391" name="Google Shape;391;p8"/>
          <p:cNvSpPr/>
          <p:nvPr/>
        </p:nvSpPr>
        <p:spPr>
          <a:xfrm>
            <a:off x="13790110" y="2069400"/>
            <a:ext cx="3960496" cy="2376298"/>
          </a:xfrm>
          <a:custGeom>
            <a:rect b="b" l="l" r="r" t="t"/>
            <a:pathLst>
              <a:path extrusionOk="0" h="3168396" w="5280660">
                <a:moveTo>
                  <a:pt x="0" y="0"/>
                </a:moveTo>
                <a:lnTo>
                  <a:pt x="5280660" y="0"/>
                </a:lnTo>
                <a:lnTo>
                  <a:pt x="5280660" y="3168396"/>
                </a:lnTo>
                <a:lnTo>
                  <a:pt x="0" y="3168396"/>
                </a:ln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92" name="Google Shape;392;p8"/>
          <p:cNvGrpSpPr/>
          <p:nvPr/>
        </p:nvGrpSpPr>
        <p:grpSpPr>
          <a:xfrm>
            <a:off x="13782967" y="2062256"/>
            <a:ext cx="3974772" cy="2390577"/>
            <a:chOff x="0" y="0"/>
            <a:chExt cx="5299696" cy="3187436"/>
          </a:xfrm>
        </p:grpSpPr>
        <p:sp>
          <p:nvSpPr>
            <p:cNvPr id="393" name="Google Shape;393;p8"/>
            <p:cNvSpPr/>
            <p:nvPr/>
          </p:nvSpPr>
          <p:spPr>
            <a:xfrm>
              <a:off x="0" y="0"/>
              <a:ext cx="5299696" cy="3187436"/>
            </a:xfrm>
            <a:custGeom>
              <a:rect b="b" l="l" r="r" t="t"/>
              <a:pathLst>
                <a:path extrusionOk="0" h="3187436" w="5299696">
                  <a:moveTo>
                    <a:pt x="0" y="0"/>
                  </a:moveTo>
                  <a:lnTo>
                    <a:pt x="5299696" y="0"/>
                  </a:lnTo>
                  <a:lnTo>
                    <a:pt x="5299696" y="3187436"/>
                  </a:lnTo>
                  <a:lnTo>
                    <a:pt x="0" y="318743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4" name="Google Shape;394;p8"/>
            <p:cNvSpPr txBox="1"/>
            <p:nvPr/>
          </p:nvSpPr>
          <p:spPr>
            <a:xfrm>
              <a:off x="0" y="19050"/>
              <a:ext cx="5299696" cy="316838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400">
                  <a:solidFill>
                    <a:srgbClr val="FFFFFF"/>
                  </a:solidFill>
                  <a:latin typeface="Garamond"/>
                  <a:ea typeface="Garamond"/>
                  <a:cs typeface="Garamond"/>
                  <a:sym typeface="Garamond"/>
                </a:rPr>
                <a:t>Implement training </a:t>
              </a:r>
              <a:r>
                <a:rPr lang="en-US" sz="2400">
                  <a:solidFill>
                    <a:srgbClr val="FFFFFF"/>
                  </a:solidFill>
                  <a:latin typeface="Garamond"/>
                  <a:ea typeface="Garamond"/>
                  <a:cs typeface="Garamond"/>
                  <a:sym typeface="Garamond"/>
                </a:rPr>
                <a:t>and </a:t>
              </a:r>
              <a:r>
                <a:rPr b="1" lang="en-US" sz="2400">
                  <a:solidFill>
                    <a:srgbClr val="FFFFFF"/>
                  </a:solidFill>
                  <a:latin typeface="Garamond"/>
                  <a:ea typeface="Garamond"/>
                  <a:cs typeface="Garamond"/>
                  <a:sym typeface="Garamond"/>
                </a:rPr>
                <a:t>design of training materials </a:t>
              </a:r>
              <a:r>
                <a:rPr lang="en-US" sz="2400">
                  <a:solidFill>
                    <a:srgbClr val="FFFFFF"/>
                  </a:solidFill>
                  <a:latin typeface="Garamond"/>
                  <a:ea typeface="Garamond"/>
                  <a:cs typeface="Garamond"/>
                  <a:sym typeface="Garamond"/>
                </a:rPr>
                <a:t>on developed credit lines and products, in close collaboration with ABC-Kenya’s lead implementers.</a:t>
              </a:r>
              <a:endParaRPr/>
            </a:p>
          </p:txBody>
        </p:sp>
      </p:grpSp>
      <p:sp>
        <p:nvSpPr>
          <p:cNvPr id="395" name="Google Shape;395;p8"/>
          <p:cNvSpPr/>
          <p:nvPr/>
        </p:nvSpPr>
        <p:spPr>
          <a:xfrm>
            <a:off x="1424448" y="4920074"/>
            <a:ext cx="3960494" cy="2376298"/>
          </a:xfrm>
          <a:custGeom>
            <a:rect b="b" l="l" r="r" t="t"/>
            <a:pathLst>
              <a:path extrusionOk="0" h="3168396" w="5280660">
                <a:moveTo>
                  <a:pt x="0" y="0"/>
                </a:moveTo>
                <a:lnTo>
                  <a:pt x="5280660" y="0"/>
                </a:lnTo>
                <a:lnTo>
                  <a:pt x="5280660" y="3168396"/>
                </a:lnTo>
                <a:lnTo>
                  <a:pt x="0" y="3168396"/>
                </a:ln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96" name="Google Shape;396;p8"/>
          <p:cNvGrpSpPr/>
          <p:nvPr/>
        </p:nvGrpSpPr>
        <p:grpSpPr>
          <a:xfrm>
            <a:off x="1417304" y="4912930"/>
            <a:ext cx="3974772" cy="2390577"/>
            <a:chOff x="0" y="0"/>
            <a:chExt cx="5299696" cy="3187436"/>
          </a:xfrm>
        </p:grpSpPr>
        <p:sp>
          <p:nvSpPr>
            <p:cNvPr id="397" name="Google Shape;397;p8"/>
            <p:cNvSpPr/>
            <p:nvPr/>
          </p:nvSpPr>
          <p:spPr>
            <a:xfrm>
              <a:off x="0" y="0"/>
              <a:ext cx="5299696" cy="3187436"/>
            </a:xfrm>
            <a:custGeom>
              <a:rect b="b" l="l" r="r" t="t"/>
              <a:pathLst>
                <a:path extrusionOk="0" h="3187436" w="5299696">
                  <a:moveTo>
                    <a:pt x="0" y="0"/>
                  </a:moveTo>
                  <a:lnTo>
                    <a:pt x="5299696" y="0"/>
                  </a:lnTo>
                  <a:lnTo>
                    <a:pt x="5299696" y="3187436"/>
                  </a:lnTo>
                  <a:lnTo>
                    <a:pt x="0" y="318743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8" name="Google Shape;398;p8"/>
            <p:cNvSpPr txBox="1"/>
            <p:nvPr/>
          </p:nvSpPr>
          <p:spPr>
            <a:xfrm>
              <a:off x="0" y="19050"/>
              <a:ext cx="5299696" cy="316838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400">
                  <a:solidFill>
                    <a:srgbClr val="FFFFFF"/>
                  </a:solidFill>
                  <a:latin typeface="Garamond"/>
                  <a:ea typeface="Garamond"/>
                  <a:cs typeface="Garamond"/>
                  <a:sym typeface="Garamond"/>
                </a:rPr>
                <a:t>(</a:t>
              </a:r>
              <a:r>
                <a:rPr b="1" lang="en-US" sz="2400">
                  <a:solidFill>
                    <a:srgbClr val="FFFFFF"/>
                  </a:solidFill>
                  <a:latin typeface="Garamond"/>
                  <a:ea typeface="Garamond"/>
                  <a:cs typeface="Garamond"/>
                  <a:sym typeface="Garamond"/>
                </a:rPr>
                <a:t>Co-)Design an incentive mechanism</a:t>
              </a:r>
              <a:r>
                <a:rPr lang="en-US" sz="2400">
                  <a:solidFill>
                    <a:srgbClr val="FFFFFF"/>
                  </a:solidFill>
                  <a:latin typeface="Garamond"/>
                  <a:ea typeface="Garamond"/>
                  <a:cs typeface="Garamond"/>
                  <a:sym typeface="Garamond"/>
                </a:rPr>
                <a:t>(s) for (Micro)Finance Institutions.</a:t>
              </a:r>
              <a:endParaRPr/>
            </a:p>
          </p:txBody>
        </p:sp>
      </p:grpSp>
      <p:sp>
        <p:nvSpPr>
          <p:cNvPr id="399" name="Google Shape;399;p8"/>
          <p:cNvSpPr/>
          <p:nvPr/>
        </p:nvSpPr>
        <p:spPr>
          <a:xfrm>
            <a:off x="5780980" y="4920074"/>
            <a:ext cx="3960496" cy="2376298"/>
          </a:xfrm>
          <a:custGeom>
            <a:rect b="b" l="l" r="r" t="t"/>
            <a:pathLst>
              <a:path extrusionOk="0" h="3168396" w="5280660">
                <a:moveTo>
                  <a:pt x="0" y="0"/>
                </a:moveTo>
                <a:lnTo>
                  <a:pt x="5280660" y="0"/>
                </a:lnTo>
                <a:lnTo>
                  <a:pt x="5280660" y="3168396"/>
                </a:lnTo>
                <a:lnTo>
                  <a:pt x="0" y="3168396"/>
                </a:lnTo>
                <a:close/>
              </a:path>
            </a:pathLst>
          </a:custGeom>
          <a:solidFill>
            <a:srgbClr val="70AD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00" name="Google Shape;400;p8"/>
          <p:cNvGrpSpPr/>
          <p:nvPr/>
        </p:nvGrpSpPr>
        <p:grpSpPr>
          <a:xfrm>
            <a:off x="5773837" y="4912930"/>
            <a:ext cx="3974772" cy="2390577"/>
            <a:chOff x="0" y="0"/>
            <a:chExt cx="5299696" cy="3187436"/>
          </a:xfrm>
        </p:grpSpPr>
        <p:sp>
          <p:nvSpPr>
            <p:cNvPr id="401" name="Google Shape;401;p8"/>
            <p:cNvSpPr/>
            <p:nvPr/>
          </p:nvSpPr>
          <p:spPr>
            <a:xfrm>
              <a:off x="0" y="0"/>
              <a:ext cx="5299696" cy="3187436"/>
            </a:xfrm>
            <a:custGeom>
              <a:rect b="b" l="l" r="r" t="t"/>
              <a:pathLst>
                <a:path extrusionOk="0" h="3187436" w="5299696">
                  <a:moveTo>
                    <a:pt x="0" y="0"/>
                  </a:moveTo>
                  <a:lnTo>
                    <a:pt x="5299696" y="0"/>
                  </a:lnTo>
                  <a:lnTo>
                    <a:pt x="5299696" y="3187436"/>
                  </a:lnTo>
                  <a:lnTo>
                    <a:pt x="0" y="3187436"/>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2" name="Google Shape;402;p8"/>
            <p:cNvSpPr txBox="1"/>
            <p:nvPr/>
          </p:nvSpPr>
          <p:spPr>
            <a:xfrm>
              <a:off x="0" y="19050"/>
              <a:ext cx="5299696" cy="3168386"/>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400">
                  <a:solidFill>
                    <a:srgbClr val="FFFFFF"/>
                  </a:solidFill>
                  <a:latin typeface="Garamond"/>
                  <a:ea typeface="Garamond"/>
                  <a:cs typeface="Garamond"/>
                  <a:sym typeface="Garamond"/>
                </a:rPr>
                <a:t>Provide </a:t>
              </a:r>
              <a:r>
                <a:rPr b="1" lang="en-US" sz="2400">
                  <a:solidFill>
                    <a:srgbClr val="FFFFFF"/>
                  </a:solidFill>
                  <a:latin typeface="Garamond"/>
                  <a:ea typeface="Garamond"/>
                  <a:cs typeface="Garamond"/>
                  <a:sym typeface="Garamond"/>
                </a:rPr>
                <a:t>advice</a:t>
              </a:r>
              <a:r>
                <a:rPr lang="en-US" sz="2400">
                  <a:solidFill>
                    <a:srgbClr val="FFFFFF"/>
                  </a:solidFill>
                  <a:latin typeface="Garamond"/>
                  <a:ea typeface="Garamond"/>
                  <a:cs typeface="Garamond"/>
                  <a:sym typeface="Garamond"/>
                </a:rPr>
                <a:t> and </a:t>
              </a:r>
              <a:r>
                <a:rPr b="1" lang="en-US" sz="2400">
                  <a:solidFill>
                    <a:srgbClr val="FFFFFF"/>
                  </a:solidFill>
                  <a:latin typeface="Garamond"/>
                  <a:ea typeface="Garamond"/>
                  <a:cs typeface="Garamond"/>
                  <a:sym typeface="Garamond"/>
                </a:rPr>
                <a:t>guidance</a:t>
              </a:r>
              <a:r>
                <a:rPr lang="en-US" sz="2400">
                  <a:solidFill>
                    <a:srgbClr val="FFFFFF"/>
                  </a:solidFill>
                  <a:latin typeface="Garamond"/>
                  <a:ea typeface="Garamond"/>
                  <a:cs typeface="Garamond"/>
                  <a:sym typeface="Garamond"/>
                </a:rPr>
                <a:t> on how to </a:t>
              </a:r>
              <a:r>
                <a:rPr b="1" lang="en-US" sz="2400">
                  <a:solidFill>
                    <a:srgbClr val="FFFFFF"/>
                  </a:solidFill>
                  <a:latin typeface="Garamond"/>
                  <a:ea typeface="Garamond"/>
                  <a:cs typeface="Garamond"/>
                  <a:sym typeface="Garamond"/>
                </a:rPr>
                <a:t>increase financial activities into the biogas market</a:t>
              </a:r>
              <a:r>
                <a:rPr lang="en-US" sz="2400">
                  <a:solidFill>
                    <a:srgbClr val="FFFFFF"/>
                  </a:solidFill>
                  <a:latin typeface="Garamond"/>
                  <a:ea typeface="Garamond"/>
                  <a:cs typeface="Garamond"/>
                  <a:sym typeface="Garamond"/>
                </a:rPr>
                <a:t>. Especially empowering ABC-Kenya’s lead implementers to scale best-case practices.</a:t>
              </a:r>
              <a:endParaRPr/>
            </a:p>
          </p:txBody>
        </p:sp>
      </p:grpSp>
      <p:sp>
        <p:nvSpPr>
          <p:cNvPr id="403" name="Google Shape;403;p8"/>
          <p:cNvSpPr/>
          <p:nvPr/>
        </p:nvSpPr>
        <p:spPr>
          <a:xfrm>
            <a:off x="10137514" y="4841739"/>
            <a:ext cx="6909149" cy="2532984"/>
          </a:xfrm>
          <a:custGeom>
            <a:rect b="b" l="l" r="r" t="t"/>
            <a:pathLst>
              <a:path extrusionOk="0" h="3377311" w="9212199">
                <a:moveTo>
                  <a:pt x="0" y="0"/>
                </a:moveTo>
                <a:lnTo>
                  <a:pt x="9212199" y="0"/>
                </a:lnTo>
                <a:lnTo>
                  <a:pt x="9212199" y="3377311"/>
                </a:lnTo>
                <a:lnTo>
                  <a:pt x="0" y="337731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04" name="Google Shape;404;p8"/>
          <p:cNvGrpSpPr/>
          <p:nvPr/>
        </p:nvGrpSpPr>
        <p:grpSpPr>
          <a:xfrm>
            <a:off x="10108940" y="4813164"/>
            <a:ext cx="6966294" cy="2590109"/>
            <a:chOff x="0" y="0"/>
            <a:chExt cx="9288392" cy="3453478"/>
          </a:xfrm>
        </p:grpSpPr>
        <p:sp>
          <p:nvSpPr>
            <p:cNvPr id="405" name="Google Shape;405;p8"/>
            <p:cNvSpPr/>
            <p:nvPr/>
          </p:nvSpPr>
          <p:spPr>
            <a:xfrm>
              <a:off x="0" y="0"/>
              <a:ext cx="9288392" cy="3453478"/>
            </a:xfrm>
            <a:custGeom>
              <a:rect b="b" l="l" r="r" t="t"/>
              <a:pathLst>
                <a:path extrusionOk="0" h="3453478" w="9288392">
                  <a:moveTo>
                    <a:pt x="0" y="0"/>
                  </a:moveTo>
                  <a:lnTo>
                    <a:pt x="9288392" y="0"/>
                  </a:lnTo>
                  <a:lnTo>
                    <a:pt x="9288392" y="3453478"/>
                  </a:lnTo>
                  <a:lnTo>
                    <a:pt x="0" y="3453478"/>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6" name="Google Shape;406;p8"/>
            <p:cNvSpPr txBox="1"/>
            <p:nvPr/>
          </p:nvSpPr>
          <p:spPr>
            <a:xfrm>
              <a:off x="0" y="19050"/>
              <a:ext cx="9288392" cy="3434428"/>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lang="en-US" sz="2400">
                  <a:solidFill>
                    <a:srgbClr val="FFFFFF"/>
                  </a:solidFill>
                  <a:latin typeface="Garamond"/>
                  <a:ea typeface="Garamond"/>
                  <a:cs typeface="Garamond"/>
                  <a:sym typeface="Garamond"/>
                </a:rPr>
                <a:t>Support RVO and ABC-Kenya’s lead implementers with the </a:t>
              </a:r>
              <a:r>
                <a:rPr b="1" lang="en-US" sz="2400">
                  <a:solidFill>
                    <a:srgbClr val="FFFFFF"/>
                  </a:solidFill>
                  <a:latin typeface="Garamond"/>
                  <a:ea typeface="Garamond"/>
                  <a:cs typeface="Garamond"/>
                  <a:sym typeface="Garamond"/>
                </a:rPr>
                <a:t>design and roll-out access to finance concepts</a:t>
              </a:r>
              <a:r>
                <a:rPr lang="en-US" sz="2400">
                  <a:solidFill>
                    <a:srgbClr val="FFFFFF"/>
                  </a:solidFill>
                  <a:latin typeface="Garamond"/>
                  <a:ea typeface="Garamond"/>
                  <a:cs typeface="Garamond"/>
                  <a:sym typeface="Garamond"/>
                </a:rPr>
                <a:t>, including (but not limited to) a concessional subsidies design for (m)FI’s/ programs (</a:t>
              </a:r>
              <a:r>
                <a:rPr b="1" lang="en-US" sz="2400">
                  <a:solidFill>
                    <a:srgbClr val="FFFFFF"/>
                  </a:solidFill>
                  <a:latin typeface="Garamond"/>
                  <a:ea typeface="Garamond"/>
                  <a:cs typeface="Garamond"/>
                  <a:sym typeface="Garamond"/>
                </a:rPr>
                <a:t>for provision of lower-interest loans</a:t>
              </a:r>
              <a:r>
                <a:rPr lang="en-US" sz="2400">
                  <a:solidFill>
                    <a:srgbClr val="FFFFFF"/>
                  </a:solidFill>
                  <a:latin typeface="Garamond"/>
                  <a:ea typeface="Garamond"/>
                  <a:cs typeface="Garamond"/>
                  <a:sym typeface="Garamond"/>
                </a:rPr>
                <a:t>), </a:t>
              </a:r>
              <a:r>
                <a:rPr b="1" lang="en-US" sz="2400">
                  <a:solidFill>
                    <a:srgbClr val="FFFFFF"/>
                  </a:solidFill>
                  <a:latin typeface="Garamond"/>
                  <a:ea typeface="Garamond"/>
                  <a:cs typeface="Garamond"/>
                  <a:sym typeface="Garamond"/>
                </a:rPr>
                <a:t>bio-slurry tick off pilot </a:t>
              </a:r>
              <a:r>
                <a:rPr lang="en-US" sz="2400">
                  <a:solidFill>
                    <a:srgbClr val="FFFFFF"/>
                  </a:solidFill>
                  <a:latin typeface="Garamond"/>
                  <a:ea typeface="Garamond"/>
                  <a:cs typeface="Garamond"/>
                  <a:sym typeface="Garamond"/>
                </a:rPr>
                <a:t>and opportunities for </a:t>
              </a:r>
              <a:r>
                <a:rPr b="1" lang="en-US" sz="2400">
                  <a:solidFill>
                    <a:srgbClr val="FFFFFF"/>
                  </a:solidFill>
                  <a:latin typeface="Garamond"/>
                  <a:ea typeface="Garamond"/>
                  <a:cs typeface="Garamond"/>
                  <a:sym typeface="Garamond"/>
                </a:rPr>
                <a:t>biodigester enterprises to become eligible</a:t>
              </a:r>
              <a:r>
                <a:rPr lang="en-US" sz="2400">
                  <a:solidFill>
                    <a:srgbClr val="FFFFFF"/>
                  </a:solidFill>
                  <a:latin typeface="Garamond"/>
                  <a:ea typeface="Garamond"/>
                  <a:cs typeface="Garamond"/>
                  <a:sym typeface="Garamond"/>
                </a:rPr>
                <a:t> for national loan guarantees facilities and collateral schemes.</a:t>
              </a:r>
              <a:endParaRPr/>
            </a:p>
          </p:txBody>
        </p:sp>
      </p:grpSp>
      <p:grpSp>
        <p:nvGrpSpPr>
          <p:cNvPr id="407" name="Google Shape;407;p8"/>
          <p:cNvGrpSpPr/>
          <p:nvPr/>
        </p:nvGrpSpPr>
        <p:grpSpPr>
          <a:xfrm>
            <a:off x="-28575" y="7335"/>
            <a:ext cx="734568" cy="10289191"/>
            <a:chOff x="0" y="0"/>
            <a:chExt cx="979424" cy="13718921"/>
          </a:xfrm>
        </p:grpSpPr>
        <p:sp>
          <p:nvSpPr>
            <p:cNvPr id="408" name="Google Shape;408;p8"/>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9" name="Google Shape;409;p8"/>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aphicFrame>
        <p:nvGraphicFramePr>
          <p:cNvPr id="410" name="Google Shape;410;p8"/>
          <p:cNvGraphicFramePr/>
          <p:nvPr/>
        </p:nvGraphicFramePr>
        <p:xfrm>
          <a:off x="1927485" y="7601614"/>
          <a:ext cx="3000000" cy="3000000"/>
        </p:xfrm>
        <a:graphic>
          <a:graphicData uri="http://schemas.openxmlformats.org/drawingml/2006/table">
            <a:tbl>
              <a:tblPr>
                <a:noFill/>
                <a:tableStyleId>{880A8560-1DF8-485F-9FCB-1B5AEDBFD57F}</a:tableStyleId>
              </a:tblPr>
              <a:tblGrid>
                <a:gridCol w="460500"/>
                <a:gridCol w="2568450"/>
              </a:tblGrid>
              <a:tr h="381000">
                <a:tc>
                  <a:txBody>
                    <a:bodyPr/>
                    <a:lstStyle/>
                    <a:p>
                      <a:pPr indent="0" lvl="0" marL="0" marR="0" rtl="0" algn="l">
                        <a:lnSpc>
                          <a:spcPct val="152636"/>
                        </a:lnSpc>
                        <a:spcBef>
                          <a:spcPts val="0"/>
                        </a:spcBef>
                        <a:spcAft>
                          <a:spcPts val="0"/>
                        </a:spcAft>
                        <a:buNone/>
                      </a:pPr>
                      <a:r>
                        <a:t/>
                      </a:r>
                      <a:endParaRPr sz="1100" u="none" cap="none" strike="noStrike"/>
                    </a:p>
                  </a:txBody>
                  <a:tcPr marT="91450" marB="91450" marR="91450" marL="914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70AD47"/>
                    </a:solidFill>
                  </a:tcPr>
                </a:tc>
                <a:tc>
                  <a:txBody>
                    <a:bodyPr/>
                    <a:lstStyle/>
                    <a:p>
                      <a:pPr indent="0" lvl="0" marL="0" marR="0" rtl="0" algn="l">
                        <a:lnSpc>
                          <a:spcPct val="120000"/>
                        </a:lnSpc>
                        <a:spcBef>
                          <a:spcPts val="0"/>
                        </a:spcBef>
                        <a:spcAft>
                          <a:spcPts val="0"/>
                        </a:spcAft>
                        <a:buNone/>
                      </a:pPr>
                      <a:r>
                        <a:rPr b="1" lang="en-US" sz="2100" u="none" cap="none" strike="noStrike">
                          <a:solidFill>
                            <a:srgbClr val="FFFFFF"/>
                          </a:solidFill>
                          <a:latin typeface="Garamond"/>
                          <a:ea typeface="Garamond"/>
                          <a:cs typeface="Garamond"/>
                          <a:sym typeface="Garamond"/>
                        </a:rPr>
                        <a:t>Completed </a:t>
                      </a:r>
                      <a:endParaRPr sz="1100" u="none" cap="none" strike="noStrike"/>
                    </a:p>
                  </a:txBody>
                  <a:tcPr marT="91450" marB="91450" marR="91450" marL="914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70AD47"/>
                    </a:solidFill>
                  </a:tcPr>
                </a:tc>
              </a:tr>
              <a:tr h="381000">
                <a:tc>
                  <a:txBody>
                    <a:bodyPr/>
                    <a:lstStyle/>
                    <a:p>
                      <a:pPr indent="0" lvl="0" marL="0" marR="0" rtl="0" algn="l">
                        <a:lnSpc>
                          <a:spcPct val="152636"/>
                        </a:lnSpc>
                        <a:spcBef>
                          <a:spcPts val="0"/>
                        </a:spcBef>
                        <a:spcAft>
                          <a:spcPts val="0"/>
                        </a:spcAft>
                        <a:buNone/>
                      </a:pPr>
                      <a:r>
                        <a:t/>
                      </a:r>
                      <a:endParaRPr sz="1100" u="none" cap="none" strike="noStrike"/>
                    </a:p>
                  </a:txBody>
                  <a:tcPr marT="91450" marB="91450" marR="91450" marL="914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4546A"/>
                    </a:solidFill>
                  </a:tcPr>
                </a:tc>
                <a:tc>
                  <a:txBody>
                    <a:bodyPr/>
                    <a:lstStyle/>
                    <a:p>
                      <a:pPr indent="0" lvl="0" marL="0" marR="0" rtl="0" algn="l">
                        <a:lnSpc>
                          <a:spcPct val="120000"/>
                        </a:lnSpc>
                        <a:spcBef>
                          <a:spcPts val="0"/>
                        </a:spcBef>
                        <a:spcAft>
                          <a:spcPts val="0"/>
                        </a:spcAft>
                        <a:buNone/>
                      </a:pPr>
                      <a:r>
                        <a:rPr b="1" lang="en-US" sz="2100" u="none" cap="none" strike="noStrike">
                          <a:solidFill>
                            <a:srgbClr val="FFFFFF"/>
                          </a:solidFill>
                          <a:latin typeface="Garamond"/>
                          <a:ea typeface="Garamond"/>
                          <a:cs typeface="Garamond"/>
                          <a:sym typeface="Garamond"/>
                        </a:rPr>
                        <a:t>In progress </a:t>
                      </a:r>
                      <a:endParaRPr sz="1100" u="none" cap="none" strike="noStrike"/>
                    </a:p>
                  </a:txBody>
                  <a:tcPr marT="91450" marB="91450" marR="91450" marL="914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4546A"/>
                    </a:solidFill>
                  </a:tcPr>
                </a:tc>
              </a:tr>
              <a:tr h="381000">
                <a:tc>
                  <a:txBody>
                    <a:bodyPr/>
                    <a:lstStyle/>
                    <a:p>
                      <a:pPr indent="0" lvl="0" marL="0" marR="0" rtl="0" algn="l">
                        <a:lnSpc>
                          <a:spcPct val="152636"/>
                        </a:lnSpc>
                        <a:spcBef>
                          <a:spcPts val="0"/>
                        </a:spcBef>
                        <a:spcAft>
                          <a:spcPts val="0"/>
                        </a:spcAft>
                        <a:buNone/>
                      </a:pPr>
                      <a:r>
                        <a:t/>
                      </a:r>
                      <a:endParaRPr sz="1100" u="none" cap="none" strike="noStrike"/>
                    </a:p>
                  </a:txBody>
                  <a:tcPr marT="91450" marB="91450" marR="91450" marL="914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472C4"/>
                    </a:solidFill>
                  </a:tcPr>
                </a:tc>
                <a:tc>
                  <a:txBody>
                    <a:bodyPr/>
                    <a:lstStyle/>
                    <a:p>
                      <a:pPr indent="0" lvl="0" marL="0" marR="0" rtl="0" algn="l">
                        <a:lnSpc>
                          <a:spcPct val="120000"/>
                        </a:lnSpc>
                        <a:spcBef>
                          <a:spcPts val="0"/>
                        </a:spcBef>
                        <a:spcAft>
                          <a:spcPts val="0"/>
                        </a:spcAft>
                        <a:buNone/>
                      </a:pPr>
                      <a:r>
                        <a:rPr lang="en-US" sz="2100" u="none" cap="none" strike="noStrike">
                          <a:solidFill>
                            <a:srgbClr val="000000"/>
                          </a:solidFill>
                          <a:latin typeface="Garamond"/>
                          <a:ea typeface="Garamond"/>
                          <a:cs typeface="Garamond"/>
                          <a:sym typeface="Garamond"/>
                        </a:rPr>
                        <a:t>Not started </a:t>
                      </a:r>
                      <a:endParaRPr sz="1100" u="none" cap="none" strike="noStrike"/>
                    </a:p>
                  </a:txBody>
                  <a:tcPr marT="91450" marB="91450" marR="91450" marL="914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472C4"/>
                    </a:solidFill>
                  </a:tcPr>
                </a:tc>
              </a:tr>
            </a:tbl>
          </a:graphicData>
        </a:graphic>
      </p:graphicFrame>
      <p:sp>
        <p:nvSpPr>
          <p:cNvPr id="411" name="Google Shape;411;p8"/>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grpSp>
        <p:nvGrpSpPr>
          <p:cNvPr id="420" name="Google Shape;420;p9"/>
          <p:cNvGrpSpPr/>
          <p:nvPr/>
        </p:nvGrpSpPr>
        <p:grpSpPr>
          <a:xfrm>
            <a:off x="1257300" y="547688"/>
            <a:ext cx="15773400" cy="958824"/>
            <a:chOff x="0" y="0"/>
            <a:chExt cx="21031200" cy="1278432"/>
          </a:xfrm>
        </p:grpSpPr>
        <p:sp>
          <p:nvSpPr>
            <p:cNvPr id="421" name="Google Shape;421;p9"/>
            <p:cNvSpPr/>
            <p:nvPr/>
          </p:nvSpPr>
          <p:spPr>
            <a:xfrm>
              <a:off x="0" y="0"/>
              <a:ext cx="21031200" cy="1278432"/>
            </a:xfrm>
            <a:custGeom>
              <a:rect b="b" l="l" r="r" t="t"/>
              <a:pathLst>
                <a:path extrusionOk="0" h="1278432" w="21031200">
                  <a:moveTo>
                    <a:pt x="0" y="0"/>
                  </a:moveTo>
                  <a:lnTo>
                    <a:pt x="21031200" y="0"/>
                  </a:lnTo>
                  <a:lnTo>
                    <a:pt x="21031200" y="1278432"/>
                  </a:lnTo>
                  <a:lnTo>
                    <a:pt x="0" y="1278432"/>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2" name="Google Shape;422;p9"/>
            <p:cNvSpPr txBox="1"/>
            <p:nvPr/>
          </p:nvSpPr>
          <p:spPr>
            <a:xfrm>
              <a:off x="0" y="38100"/>
              <a:ext cx="21031200" cy="1240332"/>
            </a:xfrm>
            <a:prstGeom prst="rect">
              <a:avLst/>
            </a:prstGeom>
            <a:noFill/>
            <a:ln>
              <a:noFill/>
            </a:ln>
          </p:spPr>
          <p:txBody>
            <a:bodyPr anchorCtr="0" anchor="ctr" bIns="0" lIns="0" spcFirstLastPara="1" rIns="0" wrap="square" tIns="0">
              <a:noAutofit/>
            </a:bodyPr>
            <a:lstStyle/>
            <a:p>
              <a:pPr indent="0" lvl="0" marL="0" marR="0" rtl="0" algn="l">
                <a:lnSpc>
                  <a:spcPct val="108000"/>
                </a:lnSpc>
                <a:spcBef>
                  <a:spcPts val="0"/>
                </a:spcBef>
                <a:spcAft>
                  <a:spcPts val="0"/>
                </a:spcAft>
                <a:buNone/>
              </a:pPr>
              <a:r>
                <a:rPr b="1" lang="en-US" sz="3600">
                  <a:solidFill>
                    <a:srgbClr val="AA1918"/>
                  </a:solidFill>
                  <a:latin typeface="Garamond"/>
                  <a:ea typeface="Garamond"/>
                  <a:cs typeface="Garamond"/>
                  <a:sym typeface="Garamond"/>
                </a:rPr>
                <a:t>WHAT BARRIERS ARE WE TACKLING </a:t>
              </a:r>
              <a:endParaRPr/>
            </a:p>
          </p:txBody>
        </p:sp>
      </p:grpSp>
      <p:grpSp>
        <p:nvGrpSpPr>
          <p:cNvPr id="423" name="Google Shape;423;p9"/>
          <p:cNvGrpSpPr/>
          <p:nvPr/>
        </p:nvGrpSpPr>
        <p:grpSpPr>
          <a:xfrm>
            <a:off x="12915900" y="9505950"/>
            <a:ext cx="4114800" cy="576225"/>
            <a:chOff x="0" y="-38100"/>
            <a:chExt cx="5486400" cy="768300"/>
          </a:xfrm>
        </p:grpSpPr>
        <p:sp>
          <p:nvSpPr>
            <p:cNvPr id="424" name="Google Shape;424;p9"/>
            <p:cNvSpPr/>
            <p:nvPr/>
          </p:nvSpPr>
          <p:spPr>
            <a:xfrm>
              <a:off x="0" y="0"/>
              <a:ext cx="5486400" cy="730200"/>
            </a:xfrm>
            <a:custGeom>
              <a:rect b="b" l="l" r="r" t="t"/>
              <a:pathLst>
                <a:path extrusionOk="0" h="730200" w="5486400">
                  <a:moveTo>
                    <a:pt x="0" y="0"/>
                  </a:moveTo>
                  <a:lnTo>
                    <a:pt x="5486400" y="0"/>
                  </a:lnTo>
                  <a:lnTo>
                    <a:pt x="5486400" y="730200"/>
                  </a:lnTo>
                  <a:lnTo>
                    <a:pt x="0" y="73020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5" name="Google Shape;425;p9"/>
            <p:cNvSpPr txBox="1"/>
            <p:nvPr/>
          </p:nvSpPr>
          <p:spPr>
            <a:xfrm>
              <a:off x="0" y="-38100"/>
              <a:ext cx="5486400" cy="76830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en-US" sz="1800">
                  <a:solidFill>
                    <a:srgbClr val="888888"/>
                  </a:solidFill>
                  <a:latin typeface="Calibri"/>
                  <a:ea typeface="Calibri"/>
                  <a:cs typeface="Calibri"/>
                  <a:sym typeface="Calibri"/>
                </a:rPr>
                <a:t>9</a:t>
              </a:r>
              <a:endParaRPr/>
            </a:p>
          </p:txBody>
        </p:sp>
      </p:grpSp>
      <p:sp>
        <p:nvSpPr>
          <p:cNvPr id="426" name="Google Shape;426;p9"/>
          <p:cNvSpPr txBox="1"/>
          <p:nvPr/>
        </p:nvSpPr>
        <p:spPr>
          <a:xfrm>
            <a:off x="1348740" y="1207389"/>
            <a:ext cx="8957370" cy="527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000">
                <a:solidFill>
                  <a:srgbClr val="1C3A63"/>
                </a:solidFill>
                <a:latin typeface="Garamond"/>
                <a:ea typeface="Garamond"/>
                <a:cs typeface="Garamond"/>
                <a:sym typeface="Garamond"/>
              </a:rPr>
              <a:t>Issues faced by FIs in lending to the sector</a:t>
            </a:r>
            <a:endParaRPr/>
          </a:p>
        </p:txBody>
      </p:sp>
      <p:grpSp>
        <p:nvGrpSpPr>
          <p:cNvPr id="427" name="Google Shape;427;p9"/>
          <p:cNvGrpSpPr/>
          <p:nvPr/>
        </p:nvGrpSpPr>
        <p:grpSpPr>
          <a:xfrm>
            <a:off x="-28575" y="7335"/>
            <a:ext cx="734568" cy="10289191"/>
            <a:chOff x="0" y="0"/>
            <a:chExt cx="979424" cy="13718921"/>
          </a:xfrm>
        </p:grpSpPr>
        <p:sp>
          <p:nvSpPr>
            <p:cNvPr id="428" name="Google Shape;428;p9"/>
            <p:cNvSpPr/>
            <p:nvPr/>
          </p:nvSpPr>
          <p:spPr>
            <a:xfrm>
              <a:off x="12700" y="12700"/>
              <a:ext cx="954024" cy="13693521"/>
            </a:xfrm>
            <a:custGeom>
              <a:rect b="b" l="l" r="r" t="t"/>
              <a:pathLst>
                <a:path extrusionOk="0" h="13693521" w="954024">
                  <a:moveTo>
                    <a:pt x="0" y="0"/>
                  </a:moveTo>
                  <a:lnTo>
                    <a:pt x="477012" y="0"/>
                  </a:lnTo>
                  <a:lnTo>
                    <a:pt x="477012" y="13204698"/>
                  </a:lnTo>
                  <a:lnTo>
                    <a:pt x="954024" y="13204698"/>
                  </a:lnTo>
                  <a:lnTo>
                    <a:pt x="954024" y="13693521"/>
                  </a:lnTo>
                  <a:lnTo>
                    <a:pt x="0" y="13693521"/>
                  </a:lnTo>
                  <a:close/>
                </a:path>
              </a:pathLst>
            </a:custGeom>
            <a:solidFill>
              <a:srgbClr val="44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9" name="Google Shape;429;p9"/>
            <p:cNvSpPr/>
            <p:nvPr/>
          </p:nvSpPr>
          <p:spPr>
            <a:xfrm>
              <a:off x="0" y="0"/>
              <a:ext cx="979424" cy="13718921"/>
            </a:xfrm>
            <a:custGeom>
              <a:rect b="b" l="l" r="r" t="t"/>
              <a:pathLst>
                <a:path extrusionOk="0" h="13718921" w="979424">
                  <a:moveTo>
                    <a:pt x="12700" y="0"/>
                  </a:moveTo>
                  <a:lnTo>
                    <a:pt x="489712" y="0"/>
                  </a:lnTo>
                  <a:cubicBezTo>
                    <a:pt x="496697" y="0"/>
                    <a:pt x="502412" y="5715"/>
                    <a:pt x="502412" y="12700"/>
                  </a:cubicBezTo>
                  <a:lnTo>
                    <a:pt x="502412" y="13217398"/>
                  </a:lnTo>
                  <a:lnTo>
                    <a:pt x="489712" y="13217398"/>
                  </a:lnTo>
                  <a:lnTo>
                    <a:pt x="489712" y="13204698"/>
                  </a:lnTo>
                  <a:lnTo>
                    <a:pt x="966724" y="13204698"/>
                  </a:lnTo>
                  <a:cubicBezTo>
                    <a:pt x="973709" y="13204698"/>
                    <a:pt x="979424" y="13210412"/>
                    <a:pt x="979424" y="13217398"/>
                  </a:cubicBezTo>
                  <a:lnTo>
                    <a:pt x="979424" y="13706221"/>
                  </a:lnTo>
                  <a:cubicBezTo>
                    <a:pt x="979424" y="13713206"/>
                    <a:pt x="973709" y="13718921"/>
                    <a:pt x="966724" y="13718921"/>
                  </a:cubicBezTo>
                  <a:lnTo>
                    <a:pt x="12700" y="13718921"/>
                  </a:lnTo>
                  <a:cubicBezTo>
                    <a:pt x="5715" y="13718921"/>
                    <a:pt x="0" y="13713206"/>
                    <a:pt x="0" y="13706221"/>
                  </a:cubicBezTo>
                  <a:lnTo>
                    <a:pt x="0" y="12700"/>
                  </a:lnTo>
                  <a:cubicBezTo>
                    <a:pt x="0" y="5715"/>
                    <a:pt x="5715" y="0"/>
                    <a:pt x="12700" y="0"/>
                  </a:cubicBezTo>
                  <a:moveTo>
                    <a:pt x="12700" y="25400"/>
                  </a:moveTo>
                  <a:lnTo>
                    <a:pt x="12700" y="12700"/>
                  </a:lnTo>
                  <a:lnTo>
                    <a:pt x="25400" y="12700"/>
                  </a:lnTo>
                  <a:lnTo>
                    <a:pt x="25400" y="13706221"/>
                  </a:lnTo>
                  <a:lnTo>
                    <a:pt x="12700" y="13706221"/>
                  </a:lnTo>
                  <a:lnTo>
                    <a:pt x="12700" y="13693521"/>
                  </a:lnTo>
                  <a:lnTo>
                    <a:pt x="966724" y="13693521"/>
                  </a:lnTo>
                  <a:lnTo>
                    <a:pt x="966724" y="13706221"/>
                  </a:lnTo>
                  <a:lnTo>
                    <a:pt x="954024" y="13706221"/>
                  </a:lnTo>
                  <a:lnTo>
                    <a:pt x="954024" y="13217398"/>
                  </a:lnTo>
                  <a:lnTo>
                    <a:pt x="966724" y="13217398"/>
                  </a:lnTo>
                  <a:lnTo>
                    <a:pt x="966724" y="13230098"/>
                  </a:lnTo>
                  <a:lnTo>
                    <a:pt x="489712" y="13230098"/>
                  </a:lnTo>
                  <a:cubicBezTo>
                    <a:pt x="482727" y="13230098"/>
                    <a:pt x="477012" y="13224383"/>
                    <a:pt x="477012" y="13217398"/>
                  </a:cubicBezTo>
                  <a:lnTo>
                    <a:pt x="477012" y="12700"/>
                  </a:lnTo>
                  <a:lnTo>
                    <a:pt x="489712" y="12700"/>
                  </a:lnTo>
                  <a:lnTo>
                    <a:pt x="489712" y="25400"/>
                  </a:lnTo>
                  <a:lnTo>
                    <a:pt x="12700" y="25400"/>
                  </a:lnTo>
                  <a:close/>
                </a:path>
              </a:pathLst>
            </a:custGeom>
            <a:solidFill>
              <a:srgbClr val="172C5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30" name="Google Shape;430;p9"/>
          <p:cNvSpPr/>
          <p:nvPr/>
        </p:nvSpPr>
        <p:spPr>
          <a:xfrm>
            <a:off x="3047999" y="2383254"/>
            <a:ext cx="3333083" cy="3333179"/>
          </a:xfrm>
          <a:custGeom>
            <a:rect b="b" l="l" r="r" t="t"/>
            <a:pathLst>
              <a:path extrusionOk="0" h="4444238" w="4444111">
                <a:moveTo>
                  <a:pt x="0" y="2222119"/>
                </a:moveTo>
                <a:cubicBezTo>
                  <a:pt x="0" y="994918"/>
                  <a:pt x="994791" y="0"/>
                  <a:pt x="2222119" y="0"/>
                </a:cubicBezTo>
                <a:cubicBezTo>
                  <a:pt x="3449447" y="0"/>
                  <a:pt x="4444111" y="994918"/>
                  <a:pt x="4444111" y="2222119"/>
                </a:cubicBezTo>
                <a:cubicBezTo>
                  <a:pt x="4444111" y="3449320"/>
                  <a:pt x="3449320" y="4444238"/>
                  <a:pt x="2222119" y="4444238"/>
                </a:cubicBezTo>
                <a:cubicBezTo>
                  <a:pt x="994918" y="4444238"/>
                  <a:pt x="0" y="3449320"/>
                  <a:pt x="0" y="2222119"/>
                </a:cubicBezTo>
                <a:close/>
              </a:path>
            </a:pathLst>
          </a:custGeom>
          <a:solidFill>
            <a:srgbClr val="FFC000">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31" name="Google Shape;431;p9"/>
          <p:cNvGrpSpPr/>
          <p:nvPr/>
        </p:nvGrpSpPr>
        <p:grpSpPr>
          <a:xfrm>
            <a:off x="3528974" y="2864237"/>
            <a:ext cx="2371137" cy="2371178"/>
            <a:chOff x="0" y="0"/>
            <a:chExt cx="3161516" cy="3161570"/>
          </a:xfrm>
        </p:grpSpPr>
        <p:sp>
          <p:nvSpPr>
            <p:cNvPr id="432" name="Google Shape;432;p9"/>
            <p:cNvSpPr/>
            <p:nvPr/>
          </p:nvSpPr>
          <p:spPr>
            <a:xfrm>
              <a:off x="0" y="0"/>
              <a:ext cx="3161516" cy="3161570"/>
            </a:xfrm>
            <a:custGeom>
              <a:rect b="b" l="l" r="r" t="t"/>
              <a:pathLst>
                <a:path extrusionOk="0" h="3161570" w="3161516">
                  <a:moveTo>
                    <a:pt x="0" y="0"/>
                  </a:moveTo>
                  <a:lnTo>
                    <a:pt x="3161516" y="0"/>
                  </a:lnTo>
                  <a:lnTo>
                    <a:pt x="3161516" y="3161570"/>
                  </a:lnTo>
                  <a:lnTo>
                    <a:pt x="0" y="316157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3" name="Google Shape;433;p9"/>
            <p:cNvSpPr txBox="1"/>
            <p:nvPr/>
          </p:nvSpPr>
          <p:spPr>
            <a:xfrm>
              <a:off x="0" y="28575"/>
              <a:ext cx="3161516" cy="313299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Lack of awareness on sector  </a:t>
              </a:r>
              <a:endParaRPr/>
            </a:p>
          </p:txBody>
        </p:sp>
      </p:grpSp>
      <p:sp>
        <p:nvSpPr>
          <p:cNvPr id="434" name="Google Shape;434;p9"/>
          <p:cNvSpPr/>
          <p:nvPr/>
        </p:nvSpPr>
        <p:spPr>
          <a:xfrm>
            <a:off x="4754594" y="4835814"/>
            <a:ext cx="3333083" cy="3333179"/>
          </a:xfrm>
          <a:custGeom>
            <a:rect b="b" l="l" r="r" t="t"/>
            <a:pathLst>
              <a:path extrusionOk="0" h="4444238" w="4444111">
                <a:moveTo>
                  <a:pt x="0" y="2222119"/>
                </a:moveTo>
                <a:cubicBezTo>
                  <a:pt x="0" y="994918"/>
                  <a:pt x="994791" y="0"/>
                  <a:pt x="2222119" y="0"/>
                </a:cubicBezTo>
                <a:cubicBezTo>
                  <a:pt x="3449447" y="0"/>
                  <a:pt x="4444111" y="994918"/>
                  <a:pt x="4444111" y="2222119"/>
                </a:cubicBezTo>
                <a:cubicBezTo>
                  <a:pt x="4444111" y="3449320"/>
                  <a:pt x="3449320" y="4444238"/>
                  <a:pt x="2222119" y="4444238"/>
                </a:cubicBezTo>
                <a:cubicBezTo>
                  <a:pt x="994918" y="4444238"/>
                  <a:pt x="0" y="3449320"/>
                  <a:pt x="0" y="2222119"/>
                </a:cubicBezTo>
                <a:close/>
              </a:path>
            </a:pathLst>
          </a:custGeom>
          <a:solidFill>
            <a:srgbClr val="1116F7">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35" name="Google Shape;435;p9"/>
          <p:cNvGrpSpPr/>
          <p:nvPr/>
        </p:nvGrpSpPr>
        <p:grpSpPr>
          <a:xfrm>
            <a:off x="5235569" y="5316797"/>
            <a:ext cx="2371137" cy="2371178"/>
            <a:chOff x="0" y="0"/>
            <a:chExt cx="3161516" cy="3161570"/>
          </a:xfrm>
        </p:grpSpPr>
        <p:sp>
          <p:nvSpPr>
            <p:cNvPr id="436" name="Google Shape;436;p9"/>
            <p:cNvSpPr/>
            <p:nvPr/>
          </p:nvSpPr>
          <p:spPr>
            <a:xfrm>
              <a:off x="0" y="0"/>
              <a:ext cx="3161516" cy="3161570"/>
            </a:xfrm>
            <a:custGeom>
              <a:rect b="b" l="l" r="r" t="t"/>
              <a:pathLst>
                <a:path extrusionOk="0" h="3161570" w="3161516">
                  <a:moveTo>
                    <a:pt x="0" y="0"/>
                  </a:moveTo>
                  <a:lnTo>
                    <a:pt x="3161516" y="0"/>
                  </a:lnTo>
                  <a:lnTo>
                    <a:pt x="3161516" y="3161570"/>
                  </a:lnTo>
                  <a:lnTo>
                    <a:pt x="0" y="316157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7" name="Google Shape;437;p9"/>
            <p:cNvSpPr txBox="1"/>
            <p:nvPr/>
          </p:nvSpPr>
          <p:spPr>
            <a:xfrm>
              <a:off x="0" y="28575"/>
              <a:ext cx="3161516" cy="313299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Technical know how to evaluate of bio digesters projects </a:t>
              </a:r>
              <a:endParaRPr/>
            </a:p>
          </p:txBody>
        </p:sp>
      </p:grpSp>
      <p:sp>
        <p:nvSpPr>
          <p:cNvPr id="438" name="Google Shape;438;p9"/>
          <p:cNvSpPr/>
          <p:nvPr/>
        </p:nvSpPr>
        <p:spPr>
          <a:xfrm>
            <a:off x="6462548" y="2383254"/>
            <a:ext cx="3333083" cy="3333179"/>
          </a:xfrm>
          <a:custGeom>
            <a:rect b="b" l="l" r="r" t="t"/>
            <a:pathLst>
              <a:path extrusionOk="0" h="4444238" w="4444111">
                <a:moveTo>
                  <a:pt x="0" y="2222119"/>
                </a:moveTo>
                <a:cubicBezTo>
                  <a:pt x="0" y="994918"/>
                  <a:pt x="994791" y="0"/>
                  <a:pt x="2222119" y="0"/>
                </a:cubicBezTo>
                <a:cubicBezTo>
                  <a:pt x="3449447" y="0"/>
                  <a:pt x="4444111" y="994918"/>
                  <a:pt x="4444111" y="2222119"/>
                </a:cubicBezTo>
                <a:cubicBezTo>
                  <a:pt x="4444111" y="3449320"/>
                  <a:pt x="3449320" y="4444238"/>
                  <a:pt x="2222119" y="4444238"/>
                </a:cubicBezTo>
                <a:cubicBezTo>
                  <a:pt x="994918" y="4444238"/>
                  <a:pt x="0" y="3449320"/>
                  <a:pt x="0" y="2222119"/>
                </a:cubicBezTo>
                <a:close/>
              </a:path>
            </a:pathLst>
          </a:custGeom>
          <a:solidFill>
            <a:srgbClr val="C5EF21">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39" name="Google Shape;439;p9"/>
          <p:cNvGrpSpPr/>
          <p:nvPr/>
        </p:nvGrpSpPr>
        <p:grpSpPr>
          <a:xfrm>
            <a:off x="6943523" y="2864237"/>
            <a:ext cx="2371137" cy="2371178"/>
            <a:chOff x="0" y="0"/>
            <a:chExt cx="3161516" cy="3161570"/>
          </a:xfrm>
        </p:grpSpPr>
        <p:sp>
          <p:nvSpPr>
            <p:cNvPr id="440" name="Google Shape;440;p9"/>
            <p:cNvSpPr/>
            <p:nvPr/>
          </p:nvSpPr>
          <p:spPr>
            <a:xfrm>
              <a:off x="0" y="0"/>
              <a:ext cx="3161516" cy="3161570"/>
            </a:xfrm>
            <a:custGeom>
              <a:rect b="b" l="l" r="r" t="t"/>
              <a:pathLst>
                <a:path extrusionOk="0" h="3161570" w="3161516">
                  <a:moveTo>
                    <a:pt x="0" y="0"/>
                  </a:moveTo>
                  <a:lnTo>
                    <a:pt x="3161516" y="0"/>
                  </a:lnTo>
                  <a:lnTo>
                    <a:pt x="3161516" y="3161570"/>
                  </a:lnTo>
                  <a:lnTo>
                    <a:pt x="0" y="316157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1" name="Google Shape;441;p9"/>
            <p:cNvSpPr txBox="1"/>
            <p:nvPr/>
          </p:nvSpPr>
          <p:spPr>
            <a:xfrm>
              <a:off x="0" y="28575"/>
              <a:ext cx="3161516" cy="313299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Access to suitable costed funding </a:t>
              </a:r>
              <a:endParaRPr/>
            </a:p>
          </p:txBody>
        </p:sp>
      </p:grpSp>
      <p:sp>
        <p:nvSpPr>
          <p:cNvPr id="442" name="Google Shape;442;p9"/>
          <p:cNvSpPr/>
          <p:nvPr/>
        </p:nvSpPr>
        <p:spPr>
          <a:xfrm>
            <a:off x="8169144" y="4835814"/>
            <a:ext cx="3333083" cy="3333179"/>
          </a:xfrm>
          <a:custGeom>
            <a:rect b="b" l="l" r="r" t="t"/>
            <a:pathLst>
              <a:path extrusionOk="0" h="4444238" w="4444111">
                <a:moveTo>
                  <a:pt x="0" y="2222119"/>
                </a:moveTo>
                <a:cubicBezTo>
                  <a:pt x="0" y="994918"/>
                  <a:pt x="994791" y="0"/>
                  <a:pt x="2222119" y="0"/>
                </a:cubicBezTo>
                <a:cubicBezTo>
                  <a:pt x="3449447" y="0"/>
                  <a:pt x="4444111" y="994918"/>
                  <a:pt x="4444111" y="2222119"/>
                </a:cubicBezTo>
                <a:cubicBezTo>
                  <a:pt x="4444111" y="3449320"/>
                  <a:pt x="3449320" y="4444238"/>
                  <a:pt x="2222119" y="4444238"/>
                </a:cubicBezTo>
                <a:cubicBezTo>
                  <a:pt x="994918" y="4444238"/>
                  <a:pt x="0" y="3449320"/>
                  <a:pt x="0" y="2222119"/>
                </a:cubicBezTo>
                <a:close/>
              </a:path>
            </a:pathLst>
          </a:custGeom>
          <a:solidFill>
            <a:srgbClr val="7E30E8">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43" name="Google Shape;443;p9"/>
          <p:cNvGrpSpPr/>
          <p:nvPr/>
        </p:nvGrpSpPr>
        <p:grpSpPr>
          <a:xfrm>
            <a:off x="8650120" y="5316797"/>
            <a:ext cx="2371137" cy="2371178"/>
            <a:chOff x="0" y="0"/>
            <a:chExt cx="3161516" cy="3161570"/>
          </a:xfrm>
        </p:grpSpPr>
        <p:sp>
          <p:nvSpPr>
            <p:cNvPr id="444" name="Google Shape;444;p9"/>
            <p:cNvSpPr/>
            <p:nvPr/>
          </p:nvSpPr>
          <p:spPr>
            <a:xfrm>
              <a:off x="0" y="0"/>
              <a:ext cx="3161516" cy="3161570"/>
            </a:xfrm>
            <a:custGeom>
              <a:rect b="b" l="l" r="r" t="t"/>
              <a:pathLst>
                <a:path extrusionOk="0" h="3161570" w="3161516">
                  <a:moveTo>
                    <a:pt x="0" y="0"/>
                  </a:moveTo>
                  <a:lnTo>
                    <a:pt x="3161516" y="0"/>
                  </a:lnTo>
                  <a:lnTo>
                    <a:pt x="3161516" y="3161570"/>
                  </a:lnTo>
                  <a:lnTo>
                    <a:pt x="0" y="316157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5" name="Google Shape;445;p9"/>
            <p:cNvSpPr txBox="1"/>
            <p:nvPr/>
          </p:nvSpPr>
          <p:spPr>
            <a:xfrm>
              <a:off x="0" y="28575"/>
              <a:ext cx="3161516" cy="313299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Sub –sector and CVP under existing products </a:t>
              </a:r>
              <a:endParaRPr/>
            </a:p>
          </p:txBody>
        </p:sp>
      </p:grpSp>
      <p:sp>
        <p:nvSpPr>
          <p:cNvPr id="446" name="Google Shape;446;p9"/>
          <p:cNvSpPr/>
          <p:nvPr/>
        </p:nvSpPr>
        <p:spPr>
          <a:xfrm>
            <a:off x="9877096" y="2383254"/>
            <a:ext cx="3333083" cy="3333179"/>
          </a:xfrm>
          <a:custGeom>
            <a:rect b="b" l="l" r="r" t="t"/>
            <a:pathLst>
              <a:path extrusionOk="0" h="4444238" w="4444111">
                <a:moveTo>
                  <a:pt x="0" y="2222119"/>
                </a:moveTo>
                <a:cubicBezTo>
                  <a:pt x="0" y="994918"/>
                  <a:pt x="994791" y="0"/>
                  <a:pt x="2222119" y="0"/>
                </a:cubicBezTo>
                <a:cubicBezTo>
                  <a:pt x="3449447" y="0"/>
                  <a:pt x="4444111" y="994918"/>
                  <a:pt x="4444111" y="2222119"/>
                </a:cubicBezTo>
                <a:cubicBezTo>
                  <a:pt x="4444111" y="3449320"/>
                  <a:pt x="3449320" y="4444238"/>
                  <a:pt x="2222119" y="4444238"/>
                </a:cubicBezTo>
                <a:cubicBezTo>
                  <a:pt x="994918" y="4444238"/>
                  <a:pt x="0" y="3449320"/>
                  <a:pt x="0" y="2222119"/>
                </a:cubicBezTo>
                <a:close/>
              </a:path>
            </a:pathLst>
          </a:custGeom>
          <a:solidFill>
            <a:srgbClr val="77E13F">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47" name="Google Shape;447;p9"/>
          <p:cNvGrpSpPr/>
          <p:nvPr/>
        </p:nvGrpSpPr>
        <p:grpSpPr>
          <a:xfrm>
            <a:off x="10358072" y="2864237"/>
            <a:ext cx="2371137" cy="2371178"/>
            <a:chOff x="0" y="0"/>
            <a:chExt cx="3161516" cy="3161570"/>
          </a:xfrm>
        </p:grpSpPr>
        <p:sp>
          <p:nvSpPr>
            <p:cNvPr id="448" name="Google Shape;448;p9"/>
            <p:cNvSpPr/>
            <p:nvPr/>
          </p:nvSpPr>
          <p:spPr>
            <a:xfrm>
              <a:off x="0" y="0"/>
              <a:ext cx="3161516" cy="3161570"/>
            </a:xfrm>
            <a:custGeom>
              <a:rect b="b" l="l" r="r" t="t"/>
              <a:pathLst>
                <a:path extrusionOk="0" h="3161570" w="3161516">
                  <a:moveTo>
                    <a:pt x="0" y="0"/>
                  </a:moveTo>
                  <a:lnTo>
                    <a:pt x="3161516" y="0"/>
                  </a:lnTo>
                  <a:lnTo>
                    <a:pt x="3161516" y="3161570"/>
                  </a:lnTo>
                  <a:lnTo>
                    <a:pt x="0" y="316157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9" name="Google Shape;449;p9"/>
            <p:cNvSpPr txBox="1"/>
            <p:nvPr/>
          </p:nvSpPr>
          <p:spPr>
            <a:xfrm>
              <a:off x="0" y="28575"/>
              <a:ext cx="3161516" cy="313299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Scalability and the business case for biodigesters </a:t>
              </a:r>
              <a:endParaRPr/>
            </a:p>
          </p:txBody>
        </p:sp>
      </p:grpSp>
      <p:sp>
        <p:nvSpPr>
          <p:cNvPr id="450" name="Google Shape;450;p9"/>
          <p:cNvSpPr/>
          <p:nvPr/>
        </p:nvSpPr>
        <p:spPr>
          <a:xfrm>
            <a:off x="11583693" y="4835814"/>
            <a:ext cx="3333083" cy="3333179"/>
          </a:xfrm>
          <a:custGeom>
            <a:rect b="b" l="l" r="r" t="t"/>
            <a:pathLst>
              <a:path extrusionOk="0" h="4444238" w="4444111">
                <a:moveTo>
                  <a:pt x="0" y="2222119"/>
                </a:moveTo>
                <a:cubicBezTo>
                  <a:pt x="0" y="994918"/>
                  <a:pt x="994791" y="0"/>
                  <a:pt x="2222119" y="0"/>
                </a:cubicBezTo>
                <a:cubicBezTo>
                  <a:pt x="3449447" y="0"/>
                  <a:pt x="4444111" y="994918"/>
                  <a:pt x="4444111" y="2222119"/>
                </a:cubicBezTo>
                <a:cubicBezTo>
                  <a:pt x="4444111" y="3449320"/>
                  <a:pt x="3449320" y="4444238"/>
                  <a:pt x="2222119" y="4444238"/>
                </a:cubicBezTo>
                <a:cubicBezTo>
                  <a:pt x="994918" y="4444238"/>
                  <a:pt x="0" y="3449320"/>
                  <a:pt x="0" y="2222119"/>
                </a:cubicBezTo>
                <a:close/>
              </a:path>
            </a:pathLst>
          </a:custGeom>
          <a:solidFill>
            <a:srgbClr val="C94DDB">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51" name="Google Shape;451;p9"/>
          <p:cNvGrpSpPr/>
          <p:nvPr/>
        </p:nvGrpSpPr>
        <p:grpSpPr>
          <a:xfrm>
            <a:off x="12064669" y="5316797"/>
            <a:ext cx="2371137" cy="2371178"/>
            <a:chOff x="0" y="0"/>
            <a:chExt cx="3161516" cy="3161570"/>
          </a:xfrm>
        </p:grpSpPr>
        <p:sp>
          <p:nvSpPr>
            <p:cNvPr id="452" name="Google Shape;452;p9"/>
            <p:cNvSpPr/>
            <p:nvPr/>
          </p:nvSpPr>
          <p:spPr>
            <a:xfrm>
              <a:off x="0" y="0"/>
              <a:ext cx="3161516" cy="3161570"/>
            </a:xfrm>
            <a:custGeom>
              <a:rect b="b" l="l" r="r" t="t"/>
              <a:pathLst>
                <a:path extrusionOk="0" h="3161570" w="3161516">
                  <a:moveTo>
                    <a:pt x="0" y="0"/>
                  </a:moveTo>
                  <a:lnTo>
                    <a:pt x="3161516" y="0"/>
                  </a:lnTo>
                  <a:lnTo>
                    <a:pt x="3161516" y="3161570"/>
                  </a:lnTo>
                  <a:lnTo>
                    <a:pt x="0" y="316157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3" name="Google Shape;453;p9"/>
            <p:cNvSpPr txBox="1"/>
            <p:nvPr/>
          </p:nvSpPr>
          <p:spPr>
            <a:xfrm>
              <a:off x="0" y="28575"/>
              <a:ext cx="3161516" cy="313299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Risk mitigation for this lending (guarantees, first loss mechanisms)</a:t>
              </a:r>
              <a:endParaRPr/>
            </a:p>
          </p:txBody>
        </p:sp>
      </p:grpSp>
      <p:sp>
        <p:nvSpPr>
          <p:cNvPr id="454" name="Google Shape;454;p9"/>
          <p:cNvSpPr/>
          <p:nvPr/>
        </p:nvSpPr>
        <p:spPr>
          <a:xfrm>
            <a:off x="13291647" y="2383254"/>
            <a:ext cx="3333083" cy="3333179"/>
          </a:xfrm>
          <a:custGeom>
            <a:rect b="b" l="l" r="r" t="t"/>
            <a:pathLst>
              <a:path extrusionOk="0" h="4444238" w="4444111">
                <a:moveTo>
                  <a:pt x="0" y="2222119"/>
                </a:moveTo>
                <a:cubicBezTo>
                  <a:pt x="0" y="994918"/>
                  <a:pt x="994791" y="0"/>
                  <a:pt x="2222119" y="0"/>
                </a:cubicBezTo>
                <a:cubicBezTo>
                  <a:pt x="3449447" y="0"/>
                  <a:pt x="4444111" y="994918"/>
                  <a:pt x="4444111" y="2222119"/>
                </a:cubicBezTo>
                <a:cubicBezTo>
                  <a:pt x="4444111" y="3449320"/>
                  <a:pt x="3449320" y="4444238"/>
                  <a:pt x="2222119" y="4444238"/>
                </a:cubicBezTo>
                <a:cubicBezTo>
                  <a:pt x="994918" y="4444238"/>
                  <a:pt x="0" y="3449320"/>
                  <a:pt x="0" y="2222119"/>
                </a:cubicBezTo>
                <a:close/>
              </a:path>
            </a:pathLst>
          </a:custGeom>
          <a:solidFill>
            <a:srgbClr val="5BD567">
              <a:alpha val="24705"/>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55" name="Google Shape;455;p9"/>
          <p:cNvGrpSpPr/>
          <p:nvPr/>
        </p:nvGrpSpPr>
        <p:grpSpPr>
          <a:xfrm>
            <a:off x="13772623" y="2864237"/>
            <a:ext cx="2371137" cy="2371178"/>
            <a:chOff x="0" y="0"/>
            <a:chExt cx="3161516" cy="3161570"/>
          </a:xfrm>
        </p:grpSpPr>
        <p:sp>
          <p:nvSpPr>
            <p:cNvPr id="456" name="Google Shape;456;p9"/>
            <p:cNvSpPr/>
            <p:nvPr/>
          </p:nvSpPr>
          <p:spPr>
            <a:xfrm>
              <a:off x="0" y="0"/>
              <a:ext cx="3161516" cy="3161570"/>
            </a:xfrm>
            <a:custGeom>
              <a:rect b="b" l="l" r="r" t="t"/>
              <a:pathLst>
                <a:path extrusionOk="0" h="3161570" w="3161516">
                  <a:moveTo>
                    <a:pt x="0" y="0"/>
                  </a:moveTo>
                  <a:lnTo>
                    <a:pt x="3161516" y="0"/>
                  </a:lnTo>
                  <a:lnTo>
                    <a:pt x="3161516" y="3161570"/>
                  </a:lnTo>
                  <a:lnTo>
                    <a:pt x="0" y="3161570"/>
                  </a:lnTo>
                  <a:close/>
                </a:path>
              </a:pathLst>
            </a:custGeom>
            <a:solidFill>
              <a:srgbClr val="000000">
                <a:alpha val="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7" name="Google Shape;457;p9"/>
            <p:cNvSpPr txBox="1"/>
            <p:nvPr/>
          </p:nvSpPr>
          <p:spPr>
            <a:xfrm>
              <a:off x="0" y="28575"/>
              <a:ext cx="3161516" cy="3132995"/>
            </a:xfrm>
            <a:prstGeom prst="rect">
              <a:avLst/>
            </a:prstGeom>
            <a:noFill/>
            <a:ln>
              <a:noFill/>
            </a:ln>
          </p:spPr>
          <p:txBody>
            <a:bodyPr anchorCtr="0" anchor="ctr" bIns="0" lIns="0" spcFirstLastPara="1" rIns="0" wrap="square" tIns="0">
              <a:noAutofit/>
            </a:bodyPr>
            <a:lstStyle/>
            <a:p>
              <a:pPr indent="0" lvl="0" marL="0" marR="0" rtl="0" algn="ctr">
                <a:lnSpc>
                  <a:spcPct val="108000"/>
                </a:lnSpc>
                <a:spcBef>
                  <a:spcPts val="0"/>
                </a:spcBef>
                <a:spcAft>
                  <a:spcPts val="0"/>
                </a:spcAft>
                <a:buNone/>
              </a:pPr>
              <a:r>
                <a:rPr b="1" lang="en-US" sz="2700">
                  <a:solidFill>
                    <a:srgbClr val="000000"/>
                  </a:solidFill>
                  <a:latin typeface="Garamond"/>
                  <a:ea typeface="Garamond"/>
                  <a:cs typeface="Garamond"/>
                  <a:sym typeface="Garamond"/>
                </a:rPr>
                <a:t>Sustainability of this post scheme </a:t>
              </a:r>
              <a:endParaRPr/>
            </a:p>
          </p:txBody>
        </p:sp>
      </p:grpSp>
      <p:sp>
        <p:nvSpPr>
          <p:cNvPr id="458" name="Google Shape;458;p9"/>
          <p:cNvSpPr/>
          <p:nvPr/>
        </p:nvSpPr>
        <p:spPr>
          <a:xfrm>
            <a:off x="16253021" y="276716"/>
            <a:ext cx="1610807" cy="850372"/>
          </a:xfrm>
          <a:custGeom>
            <a:rect b="b" l="l" r="r" t="t"/>
            <a:pathLst>
              <a:path extrusionOk="0" h="850372" w="1610807">
                <a:moveTo>
                  <a:pt x="0" y="0"/>
                </a:moveTo>
                <a:lnTo>
                  <a:pt x="1610808" y="0"/>
                </a:lnTo>
                <a:lnTo>
                  <a:pt x="1610808" y="850372"/>
                </a:lnTo>
                <a:lnTo>
                  <a:pt x="0" y="85037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Charity Kirima</dc:creator>
</cp:coreProperties>
</file>